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21.xml" ContentType="application/vnd.openxmlformats-officedocument.presentationml.slide+xml"/>
  <Override PartName="/ppt/slides/slide70.xml" ContentType="application/vnd.openxmlformats-officedocument.presentationml.slide+xml"/>
  <Override PartName="/ppt/slides/slide112.xml" ContentType="application/vnd.openxmlformats-officedocument.presentationml.slide+xml"/>
  <Override PartName="/ppt/slides/slide47.xml" ContentType="application/vnd.openxmlformats-officedocument.presentationml.slide+xml"/>
  <Override PartName="/ppt/slides/slide94.xml" ContentType="application/vnd.openxmlformats-officedocument.presentationml.slide+xml"/>
  <Override PartName="/ppt/slides/slide77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90.xml" ContentType="application/vnd.openxmlformats-officedocument.presentationml.slide+xml"/>
  <Override PartName="/ppt/slides/slide56.xml" ContentType="application/vnd.openxmlformats-officedocument.presentationml.slide+xml"/>
  <Override PartName="/ppt/slides/slide97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140.xml" ContentType="application/vnd.openxmlformats-officedocument.presentationml.slide+xml"/>
  <Override PartName="/ppt/slides/slide53.xml" ContentType="application/vnd.openxmlformats-officedocument.presentationml.slide+xml"/>
  <Override PartName="/ppt/slides/slide44.xml" ContentType="application/vnd.openxmlformats-officedocument.presentationml.slide+xml"/>
  <Override PartName="/ppt/slides/slide72.xml" ContentType="application/vnd.openxmlformats-officedocument.presentationml.slide+xml"/>
  <Override PartName="/ppt/slides/slide39.xml" ContentType="application/vnd.openxmlformats-officedocument.presentationml.slide+xml"/>
  <Override PartName="/ppt/slides/slide105.xml" ContentType="application/vnd.openxmlformats-officedocument.presentationml.slide+xml"/>
  <Override PartName="/ppt/slides/slide9.xml" ContentType="application/vnd.openxmlformats-officedocument.presentationml.slide+xml"/>
  <Override PartName="/ppt/slides/slide102.xml" ContentType="application/vnd.openxmlformats-officedocument.presentationml.slide+xml"/>
  <Override PartName="/ppt/slides/slide74.xml" ContentType="application/vnd.openxmlformats-officedocument.presentationml.slide+xml"/>
  <Override PartName="/ppt/slides/slide135.xml" ContentType="application/vnd.openxmlformats-officedocument.presentationml.slide+xml"/>
  <Override PartName="/ppt/slides/slide8.xml" ContentType="application/vnd.openxmlformats-officedocument.presentationml.slide+xml"/>
  <Override PartName="/ppt/slides/slide141.xml" ContentType="application/vnd.openxmlformats-officedocument.presentationml.slide+xml"/>
  <Override PartName="/ppt/slides/slide73.xml" ContentType="application/vnd.openxmlformats-officedocument.presentationml.slide+xml"/>
  <Override PartName="/ppt/slides/slide28.xml" ContentType="application/vnd.openxmlformats-officedocument.presentationml.slide+xml"/>
  <Override PartName="/ppt/slides/slide14.xml" ContentType="application/vnd.openxmlformats-officedocument.presentationml.slide+xml"/>
  <Override PartName="/ppt/slides/slide52.xml" ContentType="application/vnd.openxmlformats-officedocument.presentationml.slide+xml"/>
  <Override PartName="/ppt/slides/slide134.xml" ContentType="application/vnd.openxmlformats-officedocument.presentationml.slide+xml"/>
  <Override PartName="/ppt/slides/slide124.xml" ContentType="application/vnd.openxmlformats-officedocument.presentationml.slide+xml"/>
  <Override PartName="/ppt/slides/slide22.xml" ContentType="application/vnd.openxmlformats-officedocument.presentationml.slide+xml"/>
  <Override PartName="/ppt/slides/slide118.xml" ContentType="application/vnd.openxmlformats-officedocument.presentationml.slide+xml"/>
  <Override PartName="/ppt/slides/slide62.xml" ContentType="application/vnd.openxmlformats-officedocument.presentationml.slide+xml"/>
  <Override PartName="/ppt/slides/slide91.xml" ContentType="application/vnd.openxmlformats-officedocument.presentationml.slide+xml"/>
  <Override PartName="/ppt/slides/slide95.xml" ContentType="application/vnd.openxmlformats-officedocument.presentationml.slide+xml"/>
  <Override PartName="/ppt/slides/slide65.xml" ContentType="application/vnd.openxmlformats-officedocument.presentationml.slide+xml"/>
  <Override PartName="/ppt/slides/slide69.xml" ContentType="application/vnd.openxmlformats-officedocument.presentationml.slide+xml"/>
  <Override PartName="/ppt/slides/slide122.xml" ContentType="application/vnd.openxmlformats-officedocument.presentationml.slide+xml"/>
  <Override PartName="/ppt/slides/slide111.xml" ContentType="application/vnd.openxmlformats-officedocument.presentationml.slide+xml"/>
  <Override PartName="/ppt/slides/slide25.xml" ContentType="application/vnd.openxmlformats-officedocument.presentationml.slide+xml"/>
  <Override PartName="/ppt/slides/slide143.xml" ContentType="application/vnd.openxmlformats-officedocument.presentationml.slide+xml"/>
  <Override PartName="/ppt/slides/slide17.xml" ContentType="application/vnd.openxmlformats-officedocument.presentationml.slide+xml"/>
  <Override PartName="/ppt/slides/slide116.xml" ContentType="application/vnd.openxmlformats-officedocument.presentationml.slide+xml"/>
  <Override PartName="/ppt/slides/slide93.xml" ContentType="application/vnd.openxmlformats-officedocument.presentationml.slide+xml"/>
  <Override PartName="/ppt/slides/slide106.xml" ContentType="application/vnd.openxmlformats-officedocument.presentationml.slide+xml"/>
  <Override PartName="/ppt/slides/slide34.xml" ContentType="application/vnd.openxmlformats-officedocument.presentationml.slide+xml"/>
  <Override PartName="/ppt/slides/slide10.xml" ContentType="application/vnd.openxmlformats-officedocument.presentationml.slide+xml"/>
  <Override PartName="/ppt/slides/slide81.xml" ContentType="application/vnd.openxmlformats-officedocument.presentationml.slide+xml"/>
  <Override PartName="/ppt/slides/slide88.xml" ContentType="application/vnd.openxmlformats-officedocument.presentationml.slide+xml"/>
  <Override PartName="/ppt/slides/slide11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64.xml" ContentType="application/vnd.openxmlformats-officedocument.presentationml.slide+xml"/>
  <Override PartName="/ppt/slides/slide29.xml" ContentType="application/vnd.openxmlformats-officedocument.presentationml.slide+xml"/>
  <Override PartName="/ppt/slides/slide66.xml" ContentType="application/vnd.openxmlformats-officedocument.presentationml.slide+xml"/>
  <Override PartName="/ppt/slides/slide136.xml" ContentType="application/vnd.openxmlformats-officedocument.presentationml.slide+xml"/>
  <Override PartName="/ppt/slides/slide117.xml" ContentType="application/vnd.openxmlformats-officedocument.presentationml.slide+xml"/>
  <Override PartName="/ppt/slides/slide114.xml" ContentType="application/vnd.openxmlformats-officedocument.presentationml.slide+xml"/>
  <Override PartName="/ppt/slides/slide110.xml" ContentType="application/vnd.openxmlformats-officedocument.presentationml.slide+xml"/>
  <Override PartName="/ppt/slides/slide15.xml" ContentType="application/vnd.openxmlformats-officedocument.presentationml.slide+xml"/>
  <Override PartName="/ppt/slides/slide107.xml" ContentType="application/vnd.openxmlformats-officedocument.presentationml.slide+xml"/>
  <Override PartName="/ppt/slides/slide59.xml" ContentType="application/vnd.openxmlformats-officedocument.presentationml.slide+xml"/>
  <Override PartName="/ppt/slides/slide76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55.xml" ContentType="application/vnd.openxmlformats-officedocument.presentationml.slide+xml"/>
  <Override PartName="/ppt/slides/slide63.xml" ContentType="application/vnd.openxmlformats-officedocument.presentationml.slide+xml"/>
  <Override PartName="/ppt/slides/slide37.xml" ContentType="application/vnd.openxmlformats-officedocument.presentationml.slide+xml"/>
  <Override PartName="/ppt/slides/slide130.xml" ContentType="application/vnd.openxmlformats-officedocument.presentationml.slide+xml"/>
  <Override PartName="/ppt/slides/slide92.xml" ContentType="application/vnd.openxmlformats-officedocument.presentationml.slide+xml"/>
  <Override PartName="/ppt/slides/slide115.xml" ContentType="application/vnd.openxmlformats-officedocument.presentationml.slide+xml"/>
  <Override PartName="/ppt/slides/slide103.xml" ContentType="application/vnd.openxmlformats-officedocument.presentationml.slide+xml"/>
  <Override PartName="/ppt/slides/slide45.xml" ContentType="application/vnd.openxmlformats-officedocument.presentationml.slide+xml"/>
  <Override PartName="/ppt/slides/slide120.xml" ContentType="application/vnd.openxmlformats-officedocument.presentationml.slide+xml"/>
  <Override PartName="/ppt/slides/slide6.xml" ContentType="application/vnd.openxmlformats-officedocument.presentationml.slide+xml"/>
  <Override PartName="/ppt/slides/slide133.xml" ContentType="application/vnd.openxmlformats-officedocument.presentationml.slide+xml"/>
  <Override PartName="/ppt/slides/slide36.xml" ContentType="application/vnd.openxmlformats-officedocument.presentationml.slide+xml"/>
  <Override PartName="/ppt/slides/slide109.xml" ContentType="application/vnd.openxmlformats-officedocument.presentationml.slide+xml"/>
  <Override PartName="/ppt/slides/slide96.xml" ContentType="application/vnd.openxmlformats-officedocument.presentationml.slide+xml"/>
  <Override PartName="/ppt/slides/slide24.xml" ContentType="application/vnd.openxmlformats-officedocument.presentationml.slide+xml"/>
  <Override PartName="/ppt/slides/slide104.xml" ContentType="application/vnd.openxmlformats-officedocument.presentationml.slide+xml"/>
  <Override PartName="/ppt/slides/slide68.xml" ContentType="application/vnd.openxmlformats-officedocument.presentationml.slide+xml"/>
  <Override PartName="/ppt/slides/slide85.xml" ContentType="application/vnd.openxmlformats-officedocument.presentationml.slide+xml"/>
  <Override PartName="/ppt/slides/slide137.xml" ContentType="application/vnd.openxmlformats-officedocument.presentationml.slide+xml"/>
  <Override PartName="/ppt/slides/slide40.xml" ContentType="application/vnd.openxmlformats-officedocument.presentationml.slide+xml"/>
  <Override PartName="/ppt/slides/slide1.xml" ContentType="application/vnd.openxmlformats-officedocument.presentationml.slide+xml"/>
  <Override PartName="/ppt/slides/slide78.xml" ContentType="application/vnd.openxmlformats-officedocument.presentationml.slide+xml"/>
  <Override PartName="/ppt/slides/slide46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98.xml" ContentType="application/vnd.openxmlformats-officedocument.presentationml.slide+xml"/>
  <Override PartName="/ppt/slides/slide18.xml" ContentType="application/vnd.openxmlformats-officedocument.presentationml.slide+xml"/>
  <Override PartName="/ppt/slides/slide79.xml" ContentType="application/vnd.openxmlformats-officedocument.presentationml.slide+xml"/>
  <Override PartName="/ppt/slides/slide58.xml" ContentType="application/vnd.openxmlformats-officedocument.presentationml.slide+xml"/>
  <Override PartName="/ppt/slides/slide89.xml" ContentType="application/vnd.openxmlformats-officedocument.presentationml.slide+xml"/>
  <Override PartName="/ppt/slides/slide30.xml" ContentType="application/vnd.openxmlformats-officedocument.presentationml.slide+xml"/>
  <Override PartName="/ppt/slides/slide125.xml" ContentType="application/vnd.openxmlformats-officedocument.presentationml.slide+xml"/>
  <Override PartName="/ppt/slides/slide123.xml" ContentType="application/vnd.openxmlformats-officedocument.presentationml.slide+xml"/>
  <Override PartName="/ppt/slides/slide49.xml" ContentType="application/vnd.openxmlformats-officedocument.presentationml.slide+xml"/>
  <Override PartName="/ppt/slides/slide4.xml" ContentType="application/vnd.openxmlformats-officedocument.presentationml.slide+xml"/>
  <Override PartName="/ppt/slides/slide129.xml" ContentType="application/vnd.openxmlformats-officedocument.presentationml.slide+xml"/>
  <Override PartName="/ppt/slides/slide108.xml" ContentType="application/vnd.openxmlformats-officedocument.presentationml.slide+xml"/>
  <Override PartName="/ppt/slides/slide128.xml" ContentType="application/vnd.openxmlformats-officedocument.presentationml.slide+xml"/>
  <Override PartName="/ppt/slides/slide7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132.xml" ContentType="application/vnd.openxmlformats-officedocument.presentationml.slide+xml"/>
  <Override PartName="/ppt/slides/slide127.xml" ContentType="application/vnd.openxmlformats-officedocument.presentationml.slide+xml"/>
  <Override PartName="/ppt/slides/slide48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7.xml" ContentType="application/vnd.openxmlformats-officedocument.presentationml.slide+xml"/>
  <Override PartName="/ppt/slides/slide3.xml" ContentType="application/vnd.openxmlformats-officedocument.presentationml.slide+xml"/>
  <Override PartName="/ppt/slides/slide54.xml" ContentType="application/vnd.openxmlformats-officedocument.presentationml.slide+xml"/>
  <Override PartName="/ppt/slides/slide87.xml" ContentType="application/vnd.openxmlformats-officedocument.presentationml.slide+xml"/>
  <Override PartName="/ppt/slides/slide138.xml" ContentType="application/vnd.openxmlformats-officedocument.presentationml.slide+xml"/>
  <Override PartName="/ppt/slides/slide119.xml" ContentType="application/vnd.openxmlformats-officedocument.presentationml.slide+xml"/>
  <Override PartName="/ppt/slides/slide23.xml" ContentType="application/vnd.openxmlformats-officedocument.presentationml.slide+xml"/>
  <Override PartName="/ppt/slides/slide86.xml" ContentType="application/vnd.openxmlformats-officedocument.presentationml.slide+xml"/>
  <Override PartName="/ppt/slides/slide60.xml" ContentType="application/vnd.openxmlformats-officedocument.presentationml.slide+xml"/>
  <Override PartName="/ppt/slides/slide51.xml" ContentType="application/vnd.openxmlformats-officedocument.presentationml.slide+xml"/>
  <Override PartName="/ppt/slides/slide139.xml" ContentType="application/vnd.openxmlformats-officedocument.presentationml.slide+xml"/>
  <Override PartName="/ppt/slides/slide57.xml" ContentType="application/vnd.openxmlformats-officedocument.presentationml.slide+xml"/>
  <Override PartName="/ppt/slides/slide131.xml" ContentType="application/vnd.openxmlformats-officedocument.presentationml.slide+xml"/>
  <Override PartName="/ppt/slides/slide43.xml" ContentType="application/vnd.openxmlformats-officedocument.presentationml.slide+xml"/>
  <Override PartName="/ppt/slides/slide38.xml" ContentType="application/vnd.openxmlformats-officedocument.presentationml.slide+xml"/>
  <Override PartName="/ppt/slides/slide84.xml" ContentType="application/vnd.openxmlformats-officedocument.presentationml.slide+xml"/>
  <Override PartName="/ppt/slides/slide142.xml" ContentType="application/vnd.openxmlformats-officedocument.presentationml.slide+xml"/>
  <Override PartName="/ppt/slides/slide99.xml" ContentType="application/vnd.openxmlformats-officedocument.presentationml.slide+xml"/>
  <Override PartName="/ppt/slides/slide101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100.xml" ContentType="application/vnd.openxmlformats-officedocument.presentationml.slide+xml"/>
  <Override PartName="/ppt/slides/slide83.xml" ContentType="application/vnd.openxmlformats-officedocument.presentationml.slide+xml"/>
  <Override PartName="/ppt/slides/slide126.xml" ContentType="application/vnd.openxmlformats-officedocument.presentationml.slide+xml"/>
  <Override PartName="/ppt/slides/slide82.xml" ContentType="application/vnd.openxmlformats-officedocument.presentationml.slide+xml"/>
  <Override PartName="/ppt/slides/slide41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31.xml" Type="http://schemas.openxmlformats.org/officeDocument/2006/relationships/slide" Id="rId36"/><Relationship Target="slides/slide137.xml" Type="http://schemas.openxmlformats.org/officeDocument/2006/relationships/slide" Id="rId142"/><Relationship Target="slides/slide25.xml" Type="http://schemas.openxmlformats.org/officeDocument/2006/relationships/slide" Id="rId30"/><Relationship Target="slides/slide138.xml" Type="http://schemas.openxmlformats.org/officeDocument/2006/relationships/slide" Id="rId143"/><Relationship Target="slides/slide26.xml" Type="http://schemas.openxmlformats.org/officeDocument/2006/relationships/slide" Id="rId31"/><Relationship Target="slides/slide135.xml" Type="http://schemas.openxmlformats.org/officeDocument/2006/relationships/slide" Id="rId140"/><Relationship Target="slides/slide136.xml" Type="http://schemas.openxmlformats.org/officeDocument/2006/relationships/slide" Id="rId141"/><Relationship Target="slides/slide141.xml" Type="http://schemas.openxmlformats.org/officeDocument/2006/relationships/slide" Id="rId146"/><Relationship Target="slides/slide29.xml" Type="http://schemas.openxmlformats.org/officeDocument/2006/relationships/slide" Id="rId34"/><Relationship Target="slides/slide142.xml" Type="http://schemas.openxmlformats.org/officeDocument/2006/relationships/slide" Id="rId147"/><Relationship Target="slides/slide30.xml" Type="http://schemas.openxmlformats.org/officeDocument/2006/relationships/slide" Id="rId35"/><Relationship Target="slides/slide139.xml" Type="http://schemas.openxmlformats.org/officeDocument/2006/relationships/slide" Id="rId144"/><Relationship Target="slides/slide27.xml" Type="http://schemas.openxmlformats.org/officeDocument/2006/relationships/slide" Id="rId32"/><Relationship Target="slides/slide140.xml" Type="http://schemas.openxmlformats.org/officeDocument/2006/relationships/slide" Id="rId145"/><Relationship Target="slides/slide28.xml" Type="http://schemas.openxmlformats.org/officeDocument/2006/relationships/slide" Id="rId33"/><Relationship Target="slides/slide143.xml" Type="http://schemas.openxmlformats.org/officeDocument/2006/relationships/slide" Id="rId148"/><Relationship Target="slides/slide43.xml" Type="http://schemas.openxmlformats.org/officeDocument/2006/relationships/slide" Id="rId48"/><Relationship Target="slides/slide42.xml" Type="http://schemas.openxmlformats.org/officeDocument/2006/relationships/slide" Id="rId47"/><Relationship Target="slides/slide44.xml" Type="http://schemas.openxmlformats.org/officeDocument/2006/relationships/slide" Id="rId49"/><Relationship Target="presProps.xml" Type="http://schemas.openxmlformats.org/officeDocument/2006/relationships/presProps" Id="rId2"/><Relationship Target="slides/slide125.xml" Type="http://schemas.openxmlformats.org/officeDocument/2006/relationships/slide" Id="rId130"/><Relationship Target="slides/slide35.xml" Type="http://schemas.openxmlformats.org/officeDocument/2006/relationships/slide" Id="rId40"/><Relationship Target="theme/theme3.xml" Type="http://schemas.openxmlformats.org/officeDocument/2006/relationships/theme" Id="rId1"/><Relationship Target="slides/slide126.xml" Type="http://schemas.openxmlformats.org/officeDocument/2006/relationships/slide" Id="rId131"/><Relationship Target="slides/slide36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27.xml" Type="http://schemas.openxmlformats.org/officeDocument/2006/relationships/slide" Id="rId132"/><Relationship Target="slides/slide37.xml" Type="http://schemas.openxmlformats.org/officeDocument/2006/relationships/slide" Id="rId42"/><Relationship Target="tableStyles.xml" Type="http://schemas.openxmlformats.org/officeDocument/2006/relationships/tableStyles" Id="rId3"/><Relationship Target="slides/slide128.xml" Type="http://schemas.openxmlformats.org/officeDocument/2006/relationships/slide" Id="rId133"/><Relationship Target="slides/slide38.xml" Type="http://schemas.openxmlformats.org/officeDocument/2006/relationships/slide" Id="rId43"/><Relationship Target="slides/slide129.xml" Type="http://schemas.openxmlformats.org/officeDocument/2006/relationships/slide" Id="rId134"/><Relationship Target="slides/slide39.xml" Type="http://schemas.openxmlformats.org/officeDocument/2006/relationships/slide" Id="rId44"/><Relationship Target="slides/slide130.xml" Type="http://schemas.openxmlformats.org/officeDocument/2006/relationships/slide" Id="rId135"/><Relationship Target="slides/slide40.xml" Type="http://schemas.openxmlformats.org/officeDocument/2006/relationships/slide" Id="rId45"/><Relationship Target="slides/slide131.xml" Type="http://schemas.openxmlformats.org/officeDocument/2006/relationships/slide" Id="rId136"/><Relationship Target="slides/slide41.xml" Type="http://schemas.openxmlformats.org/officeDocument/2006/relationships/slide" Id="rId46"/><Relationship Target="slides/slide132.xml" Type="http://schemas.openxmlformats.org/officeDocument/2006/relationships/slide" Id="rId137"/><Relationship Target="slides/slide133.xml" Type="http://schemas.openxmlformats.org/officeDocument/2006/relationships/slide" Id="rId138"/><Relationship Target="slides/slide4.xml" Type="http://schemas.openxmlformats.org/officeDocument/2006/relationships/slide" Id="rId9"/><Relationship Target="slides/slide134.xml" Type="http://schemas.openxmlformats.org/officeDocument/2006/relationships/slide" Id="rId13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Relationship Target="slides/slide93.xml" Type="http://schemas.openxmlformats.org/officeDocument/2006/relationships/slide" Id="rId98"/><Relationship Target="slides/slide94.xml" Type="http://schemas.openxmlformats.org/officeDocument/2006/relationships/slide" Id="rId99"/><Relationship Target="slides/slide89.xml" Type="http://schemas.openxmlformats.org/officeDocument/2006/relationships/slide" Id="rId94"/><Relationship Target="slides/slide90.xml" Type="http://schemas.openxmlformats.org/officeDocument/2006/relationships/slide" Id="rId95"/><Relationship Target="slides/slide91.xml" Type="http://schemas.openxmlformats.org/officeDocument/2006/relationships/slide" Id="rId96"/><Relationship Target="slides/slide92.xml" Type="http://schemas.openxmlformats.org/officeDocument/2006/relationships/slide" Id="rId97"/><Relationship Target="slides/slide85.xml" Type="http://schemas.openxmlformats.org/officeDocument/2006/relationships/slide" Id="rId90"/><Relationship Target="slides/slide86.xml" Type="http://schemas.openxmlformats.org/officeDocument/2006/relationships/slide" Id="rId91"/><Relationship Target="slides/slide14.xml" Type="http://schemas.openxmlformats.org/officeDocument/2006/relationships/slide" Id="rId19"/><Relationship Target="slides/slide87.xml" Type="http://schemas.openxmlformats.org/officeDocument/2006/relationships/slide" Id="rId92"/><Relationship Target="slides/slide13.xml" Type="http://schemas.openxmlformats.org/officeDocument/2006/relationships/slide" Id="rId18"/><Relationship Target="slides/slide88.xml" Type="http://schemas.openxmlformats.org/officeDocument/2006/relationships/slide" Id="rId93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slides/slide16.xml" Type="http://schemas.openxmlformats.org/officeDocument/2006/relationships/slide" Id="rId21"/><Relationship Target="slides/slide17.xml" Type="http://schemas.openxmlformats.org/officeDocument/2006/relationships/slide" Id="rId22"/><Relationship Target="slides/slide18.xml" Type="http://schemas.openxmlformats.org/officeDocument/2006/relationships/slide" Id="rId2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66.xml" Type="http://schemas.openxmlformats.org/officeDocument/2006/relationships/slide" Id="rId71"/><Relationship Target="slides/slide65.xml" Type="http://schemas.openxmlformats.org/officeDocument/2006/relationships/slide" Id="rId70"/><Relationship Target="slides/slide70.xml" Type="http://schemas.openxmlformats.org/officeDocument/2006/relationships/slide" Id="rId75"/><Relationship Target="slides/slide69.xml" Type="http://schemas.openxmlformats.org/officeDocument/2006/relationships/slide" Id="rId74"/><Relationship Target="slides/slide68.xml" Type="http://schemas.openxmlformats.org/officeDocument/2006/relationships/slide" Id="rId73"/><Relationship Target="slides/slide67.xml" Type="http://schemas.openxmlformats.org/officeDocument/2006/relationships/slide" Id="rId72"/><Relationship Target="slides/slide74.xml" Type="http://schemas.openxmlformats.org/officeDocument/2006/relationships/slide" Id="rId79"/><Relationship Target="slides/slide73.xml" Type="http://schemas.openxmlformats.org/officeDocument/2006/relationships/slide" Id="rId78"/><Relationship Target="slides/slide72.xml" Type="http://schemas.openxmlformats.org/officeDocument/2006/relationships/slide" Id="rId77"/><Relationship Target="slides/slide71.xml" Type="http://schemas.openxmlformats.org/officeDocument/2006/relationships/slide" Id="rId76"/><Relationship Target="slides/slide104.xml" Type="http://schemas.openxmlformats.org/officeDocument/2006/relationships/slide" Id="rId109"/><Relationship Target="slides/slide103.xml" Type="http://schemas.openxmlformats.org/officeDocument/2006/relationships/slide" Id="rId108"/><Relationship Target="slides/slide100.xml" Type="http://schemas.openxmlformats.org/officeDocument/2006/relationships/slide" Id="rId105"/><Relationship Target="slides/slide99.xml" Type="http://schemas.openxmlformats.org/officeDocument/2006/relationships/slide" Id="rId104"/><Relationship Target="slides/slide102.xml" Type="http://schemas.openxmlformats.org/officeDocument/2006/relationships/slide" Id="rId107"/><Relationship Target="slides/slide101.xml" Type="http://schemas.openxmlformats.org/officeDocument/2006/relationships/slide" Id="rId106"/><Relationship Target="slides/slide96.xml" Type="http://schemas.openxmlformats.org/officeDocument/2006/relationships/slide" Id="rId101"/><Relationship Target="slides/slide95.xml" Type="http://schemas.openxmlformats.org/officeDocument/2006/relationships/slide" Id="rId100"/><Relationship Target="slides/slide98.xml" Type="http://schemas.openxmlformats.org/officeDocument/2006/relationships/slide" Id="rId103"/><Relationship Target="slides/slide97.xml" Type="http://schemas.openxmlformats.org/officeDocument/2006/relationships/slide" Id="rId102"/><Relationship Target="slides/slide75.xml" Type="http://schemas.openxmlformats.org/officeDocument/2006/relationships/slide" Id="rId80"/><Relationship Target="slides/slide77.xml" Type="http://schemas.openxmlformats.org/officeDocument/2006/relationships/slide" Id="rId82"/><Relationship Target="slides/slide76.xml" Type="http://schemas.openxmlformats.org/officeDocument/2006/relationships/slide" Id="rId81"/><Relationship Target="slides/slide79.xml" Type="http://schemas.openxmlformats.org/officeDocument/2006/relationships/slide" Id="rId84"/><Relationship Target="slides/slide78.xml" Type="http://schemas.openxmlformats.org/officeDocument/2006/relationships/slide" Id="rId83"/><Relationship Target="slides/slide81.xml" Type="http://schemas.openxmlformats.org/officeDocument/2006/relationships/slide" Id="rId86"/><Relationship Target="slides/slide80.xml" Type="http://schemas.openxmlformats.org/officeDocument/2006/relationships/slide" Id="rId85"/><Relationship Target="slides/slide83.xml" Type="http://schemas.openxmlformats.org/officeDocument/2006/relationships/slide" Id="rId88"/><Relationship Target="slides/slide82.xml" Type="http://schemas.openxmlformats.org/officeDocument/2006/relationships/slide" Id="rId87"/><Relationship Target="slides/slide84.xml" Type="http://schemas.openxmlformats.org/officeDocument/2006/relationships/slide" Id="rId89"/><Relationship Target="slides/slide113.xml" Type="http://schemas.openxmlformats.org/officeDocument/2006/relationships/slide" Id="rId118"/><Relationship Target="slides/slide112.xml" Type="http://schemas.openxmlformats.org/officeDocument/2006/relationships/slide" Id="rId117"/><Relationship Target="slides/slide111.xml" Type="http://schemas.openxmlformats.org/officeDocument/2006/relationships/slide" Id="rId116"/><Relationship Target="slides/slide110.xml" Type="http://schemas.openxmlformats.org/officeDocument/2006/relationships/slide" Id="rId115"/><Relationship Target="slides/slide53.xml" Type="http://schemas.openxmlformats.org/officeDocument/2006/relationships/slide" Id="rId58"/><Relationship Target="slides/slide114.xml" Type="http://schemas.openxmlformats.org/officeDocument/2006/relationships/slide" Id="rId119"/><Relationship Target="slides/slide54.xml" Type="http://schemas.openxmlformats.org/officeDocument/2006/relationships/slide" Id="rId59"/><Relationship Target="slides/slide105.xml" Type="http://schemas.openxmlformats.org/officeDocument/2006/relationships/slide" Id="rId110"/><Relationship Target="slides/slide109.xml" Type="http://schemas.openxmlformats.org/officeDocument/2006/relationships/slide" Id="rId114"/><Relationship Target="slides/slide108.xml" Type="http://schemas.openxmlformats.org/officeDocument/2006/relationships/slide" Id="rId113"/><Relationship Target="slides/slide107.xml" Type="http://schemas.openxmlformats.org/officeDocument/2006/relationships/slide" Id="rId112"/><Relationship Target="slides/slide106.xml" Type="http://schemas.openxmlformats.org/officeDocument/2006/relationships/slide" Id="rId111"/><Relationship Target="slides/slide52.xml" Type="http://schemas.openxmlformats.org/officeDocument/2006/relationships/slide" Id="rId57"/><Relationship Target="slides/slide51.xml" Type="http://schemas.openxmlformats.org/officeDocument/2006/relationships/slide" Id="rId56"/><Relationship Target="slides/slide50.xml" Type="http://schemas.openxmlformats.org/officeDocument/2006/relationships/slide" Id="rId55"/><Relationship Target="slides/slide49.xml" Type="http://schemas.openxmlformats.org/officeDocument/2006/relationships/slide" Id="rId54"/><Relationship Target="slides/slide48.xml" Type="http://schemas.openxmlformats.org/officeDocument/2006/relationships/slide" Id="rId53"/><Relationship Target="slides/slide47.xml" Type="http://schemas.openxmlformats.org/officeDocument/2006/relationships/slide" Id="rId52"/><Relationship Target="slides/slide46.xml" Type="http://schemas.openxmlformats.org/officeDocument/2006/relationships/slide" Id="rId51"/><Relationship Target="slides/slide45.xml" Type="http://schemas.openxmlformats.org/officeDocument/2006/relationships/slide" Id="rId50"/><Relationship Target="slides/slide122.xml" Type="http://schemas.openxmlformats.org/officeDocument/2006/relationships/slide" Id="rId127"/><Relationship Target="slides/slide121.xml" Type="http://schemas.openxmlformats.org/officeDocument/2006/relationships/slide" Id="rId126"/><Relationship Target="slides/slide124.xml" Type="http://schemas.openxmlformats.org/officeDocument/2006/relationships/slide" Id="rId129"/><Relationship Target="slides/slide123.xml" Type="http://schemas.openxmlformats.org/officeDocument/2006/relationships/slide" Id="rId128"/><Relationship Target="slides/slide64.xml" Type="http://schemas.openxmlformats.org/officeDocument/2006/relationships/slide" Id="rId69"/><Relationship Target="slides/slide116.xml" Type="http://schemas.openxmlformats.org/officeDocument/2006/relationships/slide" Id="rId121"/><Relationship Target="slides/slide115.xml" Type="http://schemas.openxmlformats.org/officeDocument/2006/relationships/slide" Id="rId120"/><Relationship Target="slides/slide118.xml" Type="http://schemas.openxmlformats.org/officeDocument/2006/relationships/slide" Id="rId123"/><Relationship Target="slides/slide117.xml" Type="http://schemas.openxmlformats.org/officeDocument/2006/relationships/slide" Id="rId122"/><Relationship Target="slides/slide120.xml" Type="http://schemas.openxmlformats.org/officeDocument/2006/relationships/slide" Id="rId125"/><Relationship Target="slides/slide119.xml" Type="http://schemas.openxmlformats.org/officeDocument/2006/relationships/slide" Id="rId124"/><Relationship Target="slides/slide55.xml" Type="http://schemas.openxmlformats.org/officeDocument/2006/relationships/slide" Id="rId60"/><Relationship Target="slides/slide61.xml" Type="http://schemas.openxmlformats.org/officeDocument/2006/relationships/slide" Id="rId66"/><Relationship Target="slides/slide60.xml" Type="http://schemas.openxmlformats.org/officeDocument/2006/relationships/slide" Id="rId65"/><Relationship Target="slides/slide63.xml" Type="http://schemas.openxmlformats.org/officeDocument/2006/relationships/slide" Id="rId68"/><Relationship Target="slides/slide62.xml" Type="http://schemas.openxmlformats.org/officeDocument/2006/relationships/slide" Id="rId67"/><Relationship Target="slides/slide57.xml" Type="http://schemas.openxmlformats.org/officeDocument/2006/relationships/slide" Id="rId62"/><Relationship Target="slides/slide56.xml" Type="http://schemas.openxmlformats.org/officeDocument/2006/relationships/slide" Id="rId61"/><Relationship Target="slides/slide59.xml" Type="http://schemas.openxmlformats.org/officeDocument/2006/relationships/slide" Id="rId64"/><Relationship Target="slides/slide58.xml" Type="http://schemas.openxmlformats.org/officeDocument/2006/relationships/slide" Id="rId63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200" i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200" i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defRPr strike="noStrike" u="none" b="0" cap="none" baseline="0" sz="1200" i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defRPr strike="noStrike" u="none" b="0" cap="none" baseline="0" sz="1200" i="0">
                <a:latin typeface="Calibri"/>
                <a:ea typeface="Calibri"/>
                <a:cs typeface="Calibri"/>
                <a:sym typeface="Calibri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5" name="Shape 1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6" name="Shape 12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67" name="Shape 126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8" name="Shape 12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9" name="Shape 12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80" name="Shape 128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1" name="Shape 12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2" name="Shape 12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93" name="Shape 129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4" name="Shape 13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5" name="Shape 13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06" name="Shape 130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17" name="Shape 13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8" name="Shape 13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19" name="Shape 131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0" name="Shape 13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1" name="Shape 13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32" name="Shape 133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3" name="Shape 13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4" name="Shape 13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45" name="Shape 134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6" name="Shape 13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7" name="Shape 13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58" name="Shape 135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9" name="Shape 13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0" name="Shape 13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71" name="Shape 137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2" name="Shape 13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3" name="Shape 13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84" name="Shape 138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5" name="Shape 13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6" name="Shape 13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97" name="Shape 139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8" name="Shape 14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9" name="Shape 14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10" name="Shape 141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1" name="Shape 14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2" name="Shape 14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23" name="Shape 142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4" name="Shape 14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5" name="Shape 14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36" name="Shape 143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7" name="Shape 14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8" name="Shape 14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49" name="Shape 144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60" name="Shape 14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1" name="Shape 14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62" name="Shape 146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3" name="Shape 14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4" name="Shape 14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75" name="Shape 147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6" name="Shape 14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7" name="Shape 14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88" name="Shape 148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9" name="Shape 14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0" name="Shape 15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01" name="Shape 150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2" name="Shape 15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3" name="Shape 15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14" name="Shape 151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5" name="Shape 15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6" name="Shape 15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27" name="Shape 15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38" name="Shape 15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9" name="Shape 15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40" name="Shape 154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51" name="Shape 15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2" name="Shape 15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53" name="Shape 155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64" name="Shape 15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5" name="Shape 15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66" name="Shape 156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7" name="Shape 15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8" name="Shape 15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79" name="Shape 157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0" name="Shape 15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1" name="Shape 15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92" name="Shape 159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3" name="Shape 16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4" name="Shape 16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05" name="Shape 160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6" name="Shape 16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7" name="Shape 16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18" name="Shape 161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9" name="Shape 16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0" name="Shape 16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31" name="Shape 163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2" name="Shape 16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3" name="Shape 16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44" name="Shape 164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55" name="Shape 16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6" name="Shape 16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57" name="Shape 165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8" name="Shape 16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9" name="Shape 16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70" name="Shape 167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81" name="Shape 16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2" name="Shape 16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83" name="Shape 168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4" name="Shape 16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5" name="Shape 16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96" name="Shape 169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7" name="Shape 17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8" name="Shape 17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09" name="Shape 170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0" name="Shape 17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1" name="Shape 17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22" name="Shape 172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3" name="Shape 17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4" name="Shape 17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35" name="Shape 173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46" name="Shape 17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7" name="Shape 17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48" name="Shape 174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59" name="Shape 17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0" name="Shape 17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61" name="Shape 17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2" name="Shape 17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3" name="Shape 17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74" name="Shape 177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5" name="Shape 17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6" name="Shape 17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787" name="Shape 178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8" name="Shape 17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9" name="Shape 17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00" name="Shape 180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1" name="Shape 18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2" name="Shape 18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13" name="Shape 181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24" name="Shape 18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5" name="Shape 18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26" name="Shape 182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1" name="Shape 2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2" name="Shape 2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3" name="Shape 25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4" name="Shape 2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5" name="Shape 2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66" name="Shape 26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7" name="Shape 2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8" name="Shape 2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0" name="Shape 2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1" name="Shape 2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2" name="Shape 29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3" name="Shape 3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6" name="Shape 3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7" name="Shape 3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9" name="Shape 3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0" name="Shape 3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31" name="Shape 33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2" name="Shape 3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44" name="Shape 34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5" name="Shape 3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6" name="Shape 3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57" name="Shape 35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8" name="Shape 3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9" name="Shape 3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70" name="Shape 37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1" name="Shape 3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2" name="Shape 3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83" name="Shape 38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4" name="Shape 3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5" name="Shape 3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96" name="Shape 39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7" name="Shape 4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8" name="Shape 4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09" name="Shape 40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0" name="Shape 4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1" name="Shape 4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22" name="Shape 42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3" name="Shape 4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4" name="Shape 4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35" name="Shape 43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6" name="Shape 4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7" name="Shape 4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48" name="Shape 44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9" name="Shape 4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0" name="Shape 4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61" name="Shape 46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2" name="Shape 4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3" name="Shape 4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74" name="Shape 47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5" name="Shape 4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6" name="Shape 4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487" name="Shape 48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8" name="Shape 4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9" name="Shape 4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00" name="Shape 50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1" name="Shape 5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2" name="Shape 5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13" name="Shape 51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24" name="Shape 5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5" name="Shape 5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26" name="Shape 52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7" name="Shape 5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8" name="Shape 5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39" name="Shape 53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0" name="Shape 5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1" name="Shape 5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52" name="Shape 55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3" name="Shape 5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4" name="Shape 5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65" name="Shape 56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6" name="Shape 5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7" name="Shape 5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78" name="Shape 57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9" name="Shape 5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0" name="Shape 5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591" name="Shape 59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2" name="Shape 6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3" name="Shape 6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04" name="Shape 60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5" name="Shape 6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6" name="Shape 6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17" name="Shape 61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8" name="Shape 6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9" name="Shape 6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30" name="Shape 63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1" name="Shape 6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2" name="Shape 6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43" name="Shape 64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4" name="Shape 6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5" name="Shape 6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56" name="Shape 65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7" name="Shape 6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8" name="Shape 6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69" name="Shape 66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0" name="Shape 6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1" name="Shape 6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82" name="Shape 68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3" name="Shape 6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4" name="Shape 6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695" name="Shape 69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6" name="Shape 7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7" name="Shape 7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08" name="Shape 70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9" name="Shape 7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0" name="Shape 7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21" name="Shape 72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2" name="Shape 7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3" name="Shape 7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34" name="Shape 73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5" name="Shape 7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6" name="Shape 7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47" name="Shape 74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8" name="Shape 7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9" name="Shape 7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60" name="Shape 76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71" name="Shape 7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2" name="Shape 7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73" name="Shape 77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4" name="Shape 7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5" name="Shape 7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86" name="Shape 78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7" name="Shape 7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8" name="Shape 7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99" name="Shape 79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0" name="Shape 8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1" name="Shape 8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12" name="Shape 81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3" name="Shape 8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4" name="Shape 8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25" name="Shape 82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6" name="Shape 8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7" name="Shape 8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38" name="Shape 83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9" name="Shape 8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0" name="Shape 8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51" name="Shape 85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2" name="Shape 8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3" name="Shape 8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64" name="Shape 86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8" name="Shape 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5" name="Shape 8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6" name="Shape 8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77" name="Shape 87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8" name="Shape 8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9" name="Shape 8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90" name="Shape 89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1" name="Shape 9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2" name="Shape 9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03" name="Shape 90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4" name="Shape 9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5" name="Shape 9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16" name="Shape 91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27" name="Shape 9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8" name="Shape 9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29" name="Shape 92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0" name="Shape 9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1" name="Shape 9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42" name="Shape 94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3" name="Shape 9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4" name="Shape 9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55" name="Shape 95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6" name="Shape 9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7" name="Shape 9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68" name="Shape 96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9" name="Shape 9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0" name="Shape 9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81" name="Shape 98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2" name="Shape 9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3" name="Shape 9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994" name="Shape 99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5" name="Shape 10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6" name="Shape 10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07" name="Shape 100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8" name="Shape 10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9" name="Shape 10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20" name="Shape 102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1" name="Shape 10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2" name="Shape 10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33" name="Shape 103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4" name="Shape 10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5" name="Shape 10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46" name="Shape 104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7" name="Shape 10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8" name="Shape 10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59" name="Shape 105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0" name="Shape 10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1" name="Shape 10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72" name="Shape 107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3" name="Shape 10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4" name="Shape 10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85" name="Shape 108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6" name="Shape 10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7" name="Shape 10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98" name="Shape 109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9" name="Shape 1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0" name="Shape 1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11" name="Shape 111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2" name="Shape 1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3" name="Shape 1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24" name="Shape 112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5" name="Shape 1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6" name="Shape 1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37" name="Shape 1137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8" name="Shape 1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9" name="Shape 1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50" name="Shape 1150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1" name="Shape 1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2" name="Shape 11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63" name="Shape 1163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4" name="Shape 1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5" name="Shape 11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76" name="Shape 117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7" name="Shape 1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8" name="Shape 11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89" name="Shape 1189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0" name="Shape 1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1" name="Shape 12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02" name="Shape 1202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3" name="Shape 1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4" name="Shape 12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15" name="Shape 1215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6" name="Shape 1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7" name="Shape 1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28" name="Shape 1228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9" name="Shape 12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0" name="Shape 12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41" name="Shape 1241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2" name="Shape 12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3" name="Shape 12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54" name="Shape 1254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media/image01.jpg" Type="http://schemas.openxmlformats.org/officeDocument/2006/relationships/image" Id="rId2"/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0" x="0"/>
            <a:ext cy="6858000" cx="91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7" name="Shape 17"/>
          <p:cNvSpPr txBox="1"/>
          <p:nvPr>
            <p:ph type="ctrTitle"/>
          </p:nvPr>
        </p:nvSpPr>
        <p:spPr>
          <a:xfrm>
            <a:off y="2130425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y="3886200" x="1371600"/>
            <a:ext cy="1752600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32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8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4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22860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27432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32004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365760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trike="noStrike" u="none" b="0" cap="none" baseline="0" sz="2000" i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685800" x="457200"/>
            <a:ext cy="731838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y="-251618" x="2309018"/>
            <a:ext cy="8229600" cx="452596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 rot="5400000">
            <a:off y="2377281" x="4937918"/>
            <a:ext cy="2057400" cx="544036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 rot="5400000">
            <a:off y="396081" x="746918"/>
            <a:ext cy="6019799" cx="544036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17526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rtl="0" indent="0" marL="45720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rtl="0" indent="0" marL="91440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rtl="0" indent="0" marL="1371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rtl="0" indent="0" marL="18288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rtl="0" indent="0" marL="22860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rtl="0" indent="0" marL="27432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rtl="0" indent="0" marL="32004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rtl="0" indent="0" marL="365760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609600" x="457200"/>
            <a:ext cy="80803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600200" x="457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y="1600200" x="4648200"/>
            <a:ext cy="4525963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685800" x="457200"/>
            <a:ext cy="731838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Calibri"/>
              <a:buNone/>
              <a:defRPr b="1" sz="2400"/>
            </a:lvl1pPr>
            <a:lvl2pPr rtl="0" indent="0" marL="457200">
              <a:buFont typeface="Calibri"/>
              <a:buNone/>
              <a:defRPr b="1" sz="2000"/>
            </a:lvl2pPr>
            <a:lvl3pPr rtl="0" indent="0" marL="914400">
              <a:buFont typeface="Calibri"/>
              <a:buNone/>
              <a:defRPr b="1" sz="1800"/>
            </a:lvl3pPr>
            <a:lvl4pPr rtl="0" indent="0" marL="1371600">
              <a:buFont typeface="Calibri"/>
              <a:buNone/>
              <a:defRPr b="1" sz="1600"/>
            </a:lvl4pPr>
            <a:lvl5pPr rtl="0" indent="0" marL="1828800">
              <a:buFont typeface="Calibri"/>
              <a:buNone/>
              <a:defRPr b="1" sz="1600"/>
            </a:lvl5pPr>
            <a:lvl6pPr rtl="0" indent="0" marL="2286000">
              <a:buFont typeface="Calibri"/>
              <a:buNone/>
              <a:defRPr b="1" sz="1600"/>
            </a:lvl6pPr>
            <a:lvl7pPr rtl="0" indent="0" marL="2743200">
              <a:buFont typeface="Calibri"/>
              <a:buNone/>
              <a:defRPr b="1" sz="1600"/>
            </a:lvl7pPr>
            <a:lvl8pPr rtl="0" indent="0" marL="3200400">
              <a:buFont typeface="Calibri"/>
              <a:buNone/>
              <a:defRPr b="1" sz="1600"/>
            </a:lvl8pPr>
            <a:lvl9pPr rtl="0" indent="0" marL="3657600">
              <a:buFont typeface="Calibri"/>
              <a:buNone/>
              <a:defRPr b="1" sz="1600"/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609600" x="457200"/>
            <a:ext cy="80803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685800" x="457200"/>
            <a:ext cy="74929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685800" x="3575050"/>
            <a:ext cy="5440363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id="68" name="Shape 68"/>
          <p:cNvSpPr/>
          <p:nvPr>
            <p:ph idx="2" type="pic"/>
          </p:nvPr>
        </p:nvSpPr>
        <p:spPr>
          <a:xfrm>
            <a:off y="838199" x="1792288"/>
            <a:ext cy="3889375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buClr>
                <a:srgbClr val="898989"/>
              </a:buClr>
              <a:buFont typeface="Calibri"/>
              <a:buNone/>
              <a:defRPr strike="noStrike" u="none" b="0" cap="none" baseline="0" sz="3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buClr>
                <a:schemeClr val="dk1"/>
              </a:buClr>
              <a:buFont typeface="Calibri"/>
              <a:buNone/>
              <a:defRPr strike="noStrike" u="none" b="0" cap="none" baseline="0" sz="2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buClr>
                <a:schemeClr val="dk1"/>
              </a:buClr>
              <a:buFont typeface="Calibri"/>
              <a:buNone/>
              <a:defRPr strike="noStrike" u="none" b="0" cap="none" baseline="0" sz="2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buClr>
                <a:schemeClr val="dk1"/>
              </a:buClr>
              <a:buFont typeface="Calibri"/>
              <a:buNone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Calibri"/>
              <a:buNone/>
              <a:defRPr sz="1400"/>
            </a:lvl1pPr>
            <a:lvl2pPr rtl="0" indent="0" marL="457200">
              <a:buFont typeface="Calibri"/>
              <a:buNone/>
              <a:defRPr sz="1200"/>
            </a:lvl2pPr>
            <a:lvl3pPr rtl="0" indent="0" marL="914400">
              <a:buFont typeface="Calibri"/>
              <a:buNone/>
              <a:defRPr sz="1000"/>
            </a:lvl3pPr>
            <a:lvl4pPr rtl="0" indent="0" marL="1371600">
              <a:buFont typeface="Calibri"/>
              <a:buNone/>
              <a:defRPr sz="900"/>
            </a:lvl4pPr>
            <a:lvl5pPr rtl="0" indent="0" marL="1828800">
              <a:buFont typeface="Calibri"/>
              <a:buNone/>
              <a:defRPr sz="900"/>
            </a:lvl5pPr>
            <a:lvl6pPr rtl="0" indent="0" marL="2286000">
              <a:buFont typeface="Calibri"/>
              <a:buNone/>
              <a:defRPr sz="900"/>
            </a:lvl6pPr>
            <a:lvl7pPr rtl="0" indent="0" marL="2743200">
              <a:buFont typeface="Calibri"/>
              <a:buNone/>
              <a:defRPr sz="900"/>
            </a:lvl7pPr>
            <a:lvl8pPr rtl="0" indent="0" marL="3200400">
              <a:buFont typeface="Calibri"/>
              <a:buNone/>
              <a:defRPr sz="900"/>
            </a:lvl8pPr>
            <a:lvl9pPr rtl="0" indent="0" marL="3657600">
              <a:buFont typeface="Calibri"/>
              <a:buNone/>
              <a:defRPr sz="900"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media/image00.jpg" Type="http://schemas.openxmlformats.org/officeDocument/2006/relationships/image" Id="rId1"/><Relationship Target="../theme/theme2.xml" Type="http://schemas.openxmlformats.org/officeDocument/2006/relationships/theme" Id="rId13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trike="noStrike" u="none" b="0" cap="none" baseline="0" sz="2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 strike="noStrike" u="none" b="0" cap="none" baseline="0" sz="24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trike="noStrike" u="none" b="0" cap="none" baseline="0" sz="20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356350" x="457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356350" x="3124200"/>
            <a:ext cy="365125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356350" x="6553200"/>
            <a:ext cy="365125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defRPr strike="noStrike" u="none" b="0" cap="none" baseline="0" sz="1200" i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/>
          <p:nvPr/>
        </p:nvSpPr>
        <p:spPr>
          <a:xfrm>
            <a:off y="0" x="0"/>
            <a:ext cy="6858000" cx="9144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0.xml.rels><?xml version="1.0" encoding="UTF-8" standalone="yes"?><Relationships xmlns="http://schemas.openxmlformats.org/package/2006/relationships"><Relationship Target="../notesSlides/notesSlide10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1.xml.rels><?xml version="1.0" encoding="UTF-8" standalone="yes"?><Relationships xmlns="http://schemas.openxmlformats.org/package/2006/relationships"><Relationship Target="../notesSlides/notesSlide10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2.xml.rels><?xml version="1.0" encoding="UTF-8" standalone="yes"?><Relationships xmlns="http://schemas.openxmlformats.org/package/2006/relationships"><Relationship Target="../notesSlides/notesSlide10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3.xml.rels><?xml version="1.0" encoding="UTF-8" standalone="yes"?><Relationships xmlns="http://schemas.openxmlformats.org/package/2006/relationships"><Relationship Target="../notesSlides/notesSlide10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4.xml.rels><?xml version="1.0" encoding="UTF-8" standalone="yes"?><Relationships xmlns="http://schemas.openxmlformats.org/package/2006/relationships"><Relationship Target="../notesSlides/notesSlide10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5.xml.rels><?xml version="1.0" encoding="UTF-8" standalone="yes"?><Relationships xmlns="http://schemas.openxmlformats.org/package/2006/relationships"><Relationship Target="../notesSlides/notesSlide10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6.xml.rels><?xml version="1.0" encoding="UTF-8" standalone="yes"?><Relationships xmlns="http://schemas.openxmlformats.org/package/2006/relationships"><Relationship Target="../notesSlides/notesSlide10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7.xml.rels><?xml version="1.0" encoding="UTF-8" standalone="yes"?><Relationships xmlns="http://schemas.openxmlformats.org/package/2006/relationships"><Relationship Target="../notesSlides/notesSlide10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8.xml.rels><?xml version="1.0" encoding="UTF-8" standalone="yes"?><Relationships xmlns="http://schemas.openxmlformats.org/package/2006/relationships"><Relationship Target="../notesSlides/notesSlide10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9.xml.rels><?xml version="1.0" encoding="UTF-8" standalone="yes"?><Relationships xmlns="http://schemas.openxmlformats.org/package/2006/relationships"><Relationship Target="../notesSlides/notesSlide10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0.xml.rels><?xml version="1.0" encoding="UTF-8" standalone="yes"?><Relationships xmlns="http://schemas.openxmlformats.org/package/2006/relationships"><Relationship Target="../notesSlides/notesSlide1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1.xml.rels><?xml version="1.0" encoding="UTF-8" standalone="yes"?><Relationships xmlns="http://schemas.openxmlformats.org/package/2006/relationships"><Relationship Target="../notesSlides/notesSlide1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2.xml.rels><?xml version="1.0" encoding="UTF-8" standalone="yes"?><Relationships xmlns="http://schemas.openxmlformats.org/package/2006/relationships"><Relationship Target="../notesSlides/notesSlide1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3.xml.rels><?xml version="1.0" encoding="UTF-8" standalone="yes"?><Relationships xmlns="http://schemas.openxmlformats.org/package/2006/relationships"><Relationship Target="../notesSlides/notesSlide1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4.xml.rels><?xml version="1.0" encoding="UTF-8" standalone="yes"?><Relationships xmlns="http://schemas.openxmlformats.org/package/2006/relationships"><Relationship Target="../notesSlides/notesSlide1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5.xml.rels><?xml version="1.0" encoding="UTF-8" standalone="yes"?><Relationships xmlns="http://schemas.openxmlformats.org/package/2006/relationships"><Relationship Target="../notesSlides/notesSlide1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6.xml.rels><?xml version="1.0" encoding="UTF-8" standalone="yes"?><Relationships xmlns="http://schemas.openxmlformats.org/package/2006/relationships"><Relationship Target="../notesSlides/notesSlide1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7.xml.rels><?xml version="1.0" encoding="UTF-8" standalone="yes"?><Relationships xmlns="http://schemas.openxmlformats.org/package/2006/relationships"><Relationship Target="../notesSlides/notesSlide1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8.xml.rels><?xml version="1.0" encoding="UTF-8" standalone="yes"?><Relationships xmlns="http://schemas.openxmlformats.org/package/2006/relationships"><Relationship Target="../notesSlides/notesSlide1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9.xml.rels><?xml version="1.0" encoding="UTF-8" standalone="yes"?><Relationships xmlns="http://schemas.openxmlformats.org/package/2006/relationships"><Relationship Target="../notesSlides/notesSlide1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0.xml.rels><?xml version="1.0" encoding="UTF-8" standalone="yes"?><Relationships xmlns="http://schemas.openxmlformats.org/package/2006/relationships"><Relationship Target="../notesSlides/notesSlide1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1.xml.rels><?xml version="1.0" encoding="UTF-8" standalone="yes"?><Relationships xmlns="http://schemas.openxmlformats.org/package/2006/relationships"><Relationship Target="../notesSlides/notesSlide1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2.xml.rels><?xml version="1.0" encoding="UTF-8" standalone="yes"?><Relationships xmlns="http://schemas.openxmlformats.org/package/2006/relationships"><Relationship Target="../notesSlides/notesSlide1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3.xml.rels><?xml version="1.0" encoding="UTF-8" standalone="yes"?><Relationships xmlns="http://schemas.openxmlformats.org/package/2006/relationships"><Relationship Target="../notesSlides/notesSlide1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4.xml.rels><?xml version="1.0" encoding="UTF-8" standalone="yes"?><Relationships xmlns="http://schemas.openxmlformats.org/package/2006/relationships"><Relationship Target="../notesSlides/notesSlide1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5.xml.rels><?xml version="1.0" encoding="UTF-8" standalone="yes"?><Relationships xmlns="http://schemas.openxmlformats.org/package/2006/relationships"><Relationship Target="../notesSlides/notesSlide1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6.xml.rels><?xml version="1.0" encoding="UTF-8" standalone="yes"?><Relationships xmlns="http://schemas.openxmlformats.org/package/2006/relationships"><Relationship Target="../notesSlides/notesSlide1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7.xml.rels><?xml version="1.0" encoding="UTF-8" standalone="yes"?><Relationships xmlns="http://schemas.openxmlformats.org/package/2006/relationships"><Relationship Target="../notesSlides/notesSlide1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8.xml.rels><?xml version="1.0" encoding="UTF-8" standalone="yes"?><Relationships xmlns="http://schemas.openxmlformats.org/package/2006/relationships"><Relationship Target="../notesSlides/notesSlide1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9.xml.rels><?xml version="1.0" encoding="UTF-8" standalone="yes"?><Relationships xmlns="http://schemas.openxmlformats.org/package/2006/relationships"><Relationship Target="../notesSlides/notesSlide1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0.xml.rels><?xml version="1.0" encoding="UTF-8" standalone="yes"?><Relationships xmlns="http://schemas.openxmlformats.org/package/2006/relationships"><Relationship Target="../notesSlides/notesSlide1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1.xml.rels><?xml version="1.0" encoding="UTF-8" standalone="yes"?><Relationships xmlns="http://schemas.openxmlformats.org/package/2006/relationships"><Relationship Target="../notesSlides/notesSlide13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2.xml.rels><?xml version="1.0" encoding="UTF-8" standalone="yes"?><Relationships xmlns="http://schemas.openxmlformats.org/package/2006/relationships"><Relationship Target="../notesSlides/notesSlide13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3.xml.rels><?xml version="1.0" encoding="UTF-8" standalone="yes"?><Relationships xmlns="http://schemas.openxmlformats.org/package/2006/relationships"><Relationship Target="../notesSlides/notesSlide1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4.xml.rels><?xml version="1.0" encoding="UTF-8" standalone="yes"?><Relationships xmlns="http://schemas.openxmlformats.org/package/2006/relationships"><Relationship Target="../notesSlides/notesSlide13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5.xml.rels><?xml version="1.0" encoding="UTF-8" standalone="yes"?><Relationships xmlns="http://schemas.openxmlformats.org/package/2006/relationships"><Relationship Target="../notesSlides/notesSlide13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6.xml.rels><?xml version="1.0" encoding="UTF-8" standalone="yes"?><Relationships xmlns="http://schemas.openxmlformats.org/package/2006/relationships"><Relationship Target="../notesSlides/notesSlide13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7.xml.rels><?xml version="1.0" encoding="UTF-8" standalone="yes"?><Relationships xmlns="http://schemas.openxmlformats.org/package/2006/relationships"><Relationship Target="../notesSlides/notesSlide1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8.xml.rels><?xml version="1.0" encoding="UTF-8" standalone="yes"?><Relationships xmlns="http://schemas.openxmlformats.org/package/2006/relationships"><Relationship Target="../notesSlides/notesSlide1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9.xml.rels><?xml version="1.0" encoding="UTF-8" standalone="yes"?><Relationships xmlns="http://schemas.openxmlformats.org/package/2006/relationships"><Relationship Target="../notesSlides/notesSlide13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0.xml.rels><?xml version="1.0" encoding="UTF-8" standalone="yes"?><Relationships xmlns="http://schemas.openxmlformats.org/package/2006/relationships"><Relationship Target="../notesSlides/notesSlide14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1.xml.rels><?xml version="1.0" encoding="UTF-8" standalone="yes"?><Relationships xmlns="http://schemas.openxmlformats.org/package/2006/relationships"><Relationship Target="../notesSlides/notesSlide14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2.xml.rels><?xml version="1.0" encoding="UTF-8" standalone="yes"?><Relationships xmlns="http://schemas.openxmlformats.org/package/2006/relationships"><Relationship Target="../notesSlides/notesSlide14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3.xml.rels><?xml version="1.0" encoding="UTF-8" standalone="yes"?><Relationships xmlns="http://schemas.openxmlformats.org/package/2006/relationships"><Relationship Target="../notesSlides/notesSlide14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1.xml.rels><?xml version="1.0" encoding="UTF-8" standalone="yes"?><Relationships xmlns="http://schemas.openxmlformats.org/package/2006/relationships"><Relationship Target="../notesSlides/notesSlide4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2.xml.rels><?xml version="1.0" encoding="UTF-8" standalone="yes"?><Relationships xmlns="http://schemas.openxmlformats.org/package/2006/relationships"><Relationship Target="../notesSlides/notesSlide4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3.xml.rels><?xml version="1.0" encoding="UTF-8" standalone="yes"?><Relationships xmlns="http://schemas.openxmlformats.org/package/2006/relationships"><Relationship Target="../notesSlides/notesSlide4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4.xml.rels><?xml version="1.0" encoding="UTF-8" standalone="yes"?><Relationships xmlns="http://schemas.openxmlformats.org/package/2006/relationships"><Relationship Target="../notesSlides/notesSlide4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5.xml.rels><?xml version="1.0" encoding="UTF-8" standalone="yes"?><Relationships xmlns="http://schemas.openxmlformats.org/package/2006/relationships"><Relationship Target="../notesSlides/notesSlide4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6.xml.rels><?xml version="1.0" encoding="UTF-8" standalone="yes"?><Relationships xmlns="http://schemas.openxmlformats.org/package/2006/relationships"><Relationship Target="../notesSlides/notesSlide4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7.xml.rels><?xml version="1.0" encoding="UTF-8" standalone="yes"?><Relationships xmlns="http://schemas.openxmlformats.org/package/2006/relationships"><Relationship Target="../notesSlides/notesSlide4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8.xml.rels><?xml version="1.0" encoding="UTF-8" standalone="yes"?><Relationships xmlns="http://schemas.openxmlformats.org/package/2006/relationships"><Relationship Target="../notesSlides/notesSlide4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9.xml.rels><?xml version="1.0" encoding="UTF-8" standalone="yes"?><Relationships xmlns="http://schemas.openxmlformats.org/package/2006/relationships"><Relationship Target="../notesSlides/notesSlide4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0.xml.rels><?xml version="1.0" encoding="UTF-8" standalone="yes"?><Relationships xmlns="http://schemas.openxmlformats.org/package/2006/relationships"><Relationship Target="../notesSlides/notesSlide5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1.xml.rels><?xml version="1.0" encoding="UTF-8" standalone="yes"?><Relationships xmlns="http://schemas.openxmlformats.org/package/2006/relationships"><Relationship Target="../notesSlides/notesSlide5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2.xml.rels><?xml version="1.0" encoding="UTF-8" standalone="yes"?><Relationships xmlns="http://schemas.openxmlformats.org/package/2006/relationships"><Relationship Target="../notesSlides/notesSlide5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3.xml.rels><?xml version="1.0" encoding="UTF-8" standalone="yes"?><Relationships xmlns="http://schemas.openxmlformats.org/package/2006/relationships"><Relationship Target="../notesSlides/notesSlide5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4.xml.rels><?xml version="1.0" encoding="UTF-8" standalone="yes"?><Relationships xmlns="http://schemas.openxmlformats.org/package/2006/relationships"><Relationship Target="../notesSlides/notesSlide5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5.xml.rels><?xml version="1.0" encoding="UTF-8" standalone="yes"?><Relationships xmlns="http://schemas.openxmlformats.org/package/2006/relationships"><Relationship Target="../notesSlides/notesSlide5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6.xml.rels><?xml version="1.0" encoding="UTF-8" standalone="yes"?><Relationships xmlns="http://schemas.openxmlformats.org/package/2006/relationships"><Relationship Target="../notesSlides/notesSlide5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7.xml.rels><?xml version="1.0" encoding="UTF-8" standalone="yes"?><Relationships xmlns="http://schemas.openxmlformats.org/package/2006/relationships"><Relationship Target="../notesSlides/notesSlide5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8.xml.rels><?xml version="1.0" encoding="UTF-8" standalone="yes"?><Relationships xmlns="http://schemas.openxmlformats.org/package/2006/relationships"><Relationship Target="../notesSlides/notesSlide5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9.xml.rels><?xml version="1.0" encoding="UTF-8" standalone="yes"?><Relationships xmlns="http://schemas.openxmlformats.org/package/2006/relationships"><Relationship Target="../notesSlides/notesSlide5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0.xml.rels><?xml version="1.0" encoding="UTF-8" standalone="yes"?><Relationships xmlns="http://schemas.openxmlformats.org/package/2006/relationships"><Relationship Target="../notesSlides/notesSlide6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1.xml.rels><?xml version="1.0" encoding="UTF-8" standalone="yes"?><Relationships xmlns="http://schemas.openxmlformats.org/package/2006/relationships"><Relationship Target="../notesSlides/notesSlide6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2.xml.rels><?xml version="1.0" encoding="UTF-8" standalone="yes"?><Relationships xmlns="http://schemas.openxmlformats.org/package/2006/relationships"><Relationship Target="../notesSlides/notesSlide6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3.xml.rels><?xml version="1.0" encoding="UTF-8" standalone="yes"?><Relationships xmlns="http://schemas.openxmlformats.org/package/2006/relationships"><Relationship Target="../notesSlides/notesSlide6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4.xml.rels><?xml version="1.0" encoding="UTF-8" standalone="yes"?><Relationships xmlns="http://schemas.openxmlformats.org/package/2006/relationships"><Relationship Target="../notesSlides/notesSlide6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5.xml.rels><?xml version="1.0" encoding="UTF-8" standalone="yes"?><Relationships xmlns="http://schemas.openxmlformats.org/package/2006/relationships"><Relationship Target="../notesSlides/notesSlide6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6.xml.rels><?xml version="1.0" encoding="UTF-8" standalone="yes"?><Relationships xmlns="http://schemas.openxmlformats.org/package/2006/relationships"><Relationship Target="../notesSlides/notesSlide6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7.xml.rels><?xml version="1.0" encoding="UTF-8" standalone="yes"?><Relationships xmlns="http://schemas.openxmlformats.org/package/2006/relationships"><Relationship Target="../notesSlides/notesSlide6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8.xml.rels><?xml version="1.0" encoding="UTF-8" standalone="yes"?><Relationships xmlns="http://schemas.openxmlformats.org/package/2006/relationships"><Relationship Target="../notesSlides/notesSlide6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9.xml.rels><?xml version="1.0" encoding="UTF-8" standalone="yes"?><Relationships xmlns="http://schemas.openxmlformats.org/package/2006/relationships"><Relationship Target="../notesSlides/notesSlide6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0.xml.rels><?xml version="1.0" encoding="UTF-8" standalone="yes"?><Relationships xmlns="http://schemas.openxmlformats.org/package/2006/relationships"><Relationship Target="../notesSlides/notesSlide7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1.xml.rels><?xml version="1.0" encoding="UTF-8" standalone="yes"?><Relationships xmlns="http://schemas.openxmlformats.org/package/2006/relationships"><Relationship Target="../notesSlides/notesSlide7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2.xml.rels><?xml version="1.0" encoding="UTF-8" standalone="yes"?><Relationships xmlns="http://schemas.openxmlformats.org/package/2006/relationships"><Relationship Target="../notesSlides/notesSlide7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3.xml.rels><?xml version="1.0" encoding="UTF-8" standalone="yes"?><Relationships xmlns="http://schemas.openxmlformats.org/package/2006/relationships"><Relationship Target="../notesSlides/notesSlide7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4.xml.rels><?xml version="1.0" encoding="UTF-8" standalone="yes"?><Relationships xmlns="http://schemas.openxmlformats.org/package/2006/relationships"><Relationship Target="../notesSlides/notesSlide7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5.xml.rels><?xml version="1.0" encoding="UTF-8" standalone="yes"?><Relationships xmlns="http://schemas.openxmlformats.org/package/2006/relationships"><Relationship Target="../notesSlides/notesSlide7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6.xml.rels><?xml version="1.0" encoding="UTF-8" standalone="yes"?><Relationships xmlns="http://schemas.openxmlformats.org/package/2006/relationships"><Relationship Target="../notesSlides/notesSlide7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7.xml.rels><?xml version="1.0" encoding="UTF-8" standalone="yes"?><Relationships xmlns="http://schemas.openxmlformats.org/package/2006/relationships"><Relationship Target="../notesSlides/notesSlide7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8.xml.rels><?xml version="1.0" encoding="UTF-8" standalone="yes"?><Relationships xmlns="http://schemas.openxmlformats.org/package/2006/relationships"><Relationship Target="../notesSlides/notesSlide7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9.xml.rels><?xml version="1.0" encoding="UTF-8" standalone="yes"?><Relationships xmlns="http://schemas.openxmlformats.org/package/2006/relationships"><Relationship Target="../notesSlides/notesSlide7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0.xml.rels><?xml version="1.0" encoding="UTF-8" standalone="yes"?><Relationships xmlns="http://schemas.openxmlformats.org/package/2006/relationships"><Relationship Target="../notesSlides/notesSlide8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1.xml.rels><?xml version="1.0" encoding="UTF-8" standalone="yes"?><Relationships xmlns="http://schemas.openxmlformats.org/package/2006/relationships"><Relationship Target="../notesSlides/notesSlide8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2.xml.rels><?xml version="1.0" encoding="UTF-8" standalone="yes"?><Relationships xmlns="http://schemas.openxmlformats.org/package/2006/relationships"><Relationship Target="../notesSlides/notesSlide8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3.xml.rels><?xml version="1.0" encoding="UTF-8" standalone="yes"?><Relationships xmlns="http://schemas.openxmlformats.org/package/2006/relationships"><Relationship Target="../notesSlides/notesSlide8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4.xml.rels><?xml version="1.0" encoding="UTF-8" standalone="yes"?><Relationships xmlns="http://schemas.openxmlformats.org/package/2006/relationships"><Relationship Target="../notesSlides/notesSlide8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5.xml.rels><?xml version="1.0" encoding="UTF-8" standalone="yes"?><Relationships xmlns="http://schemas.openxmlformats.org/package/2006/relationships"><Relationship Target="../notesSlides/notesSlide8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6.xml.rels><?xml version="1.0" encoding="UTF-8" standalone="yes"?><Relationships xmlns="http://schemas.openxmlformats.org/package/2006/relationships"><Relationship Target="../notesSlides/notesSlide8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7.xml.rels><?xml version="1.0" encoding="UTF-8" standalone="yes"?><Relationships xmlns="http://schemas.openxmlformats.org/package/2006/relationships"><Relationship Target="../notesSlides/notesSlide8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8.xml.rels><?xml version="1.0" encoding="UTF-8" standalone="yes"?><Relationships xmlns="http://schemas.openxmlformats.org/package/2006/relationships"><Relationship Target="../notesSlides/notesSlide8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9.xml.rels><?xml version="1.0" encoding="UTF-8" standalone="yes"?><Relationships xmlns="http://schemas.openxmlformats.org/package/2006/relationships"><Relationship Target="../notesSlides/notesSlide8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0.xml.rels><?xml version="1.0" encoding="UTF-8" standalone="yes"?><Relationships xmlns="http://schemas.openxmlformats.org/package/2006/relationships"><Relationship Target="../notesSlides/notesSlide9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1.xml.rels><?xml version="1.0" encoding="UTF-8" standalone="yes"?><Relationships xmlns="http://schemas.openxmlformats.org/package/2006/relationships"><Relationship Target="../notesSlides/notesSlide9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2.xml.rels><?xml version="1.0" encoding="UTF-8" standalone="yes"?><Relationships xmlns="http://schemas.openxmlformats.org/package/2006/relationships"><Relationship Target="../notesSlides/notesSlide9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3.xml.rels><?xml version="1.0" encoding="UTF-8" standalone="yes"?><Relationships xmlns="http://schemas.openxmlformats.org/package/2006/relationships"><Relationship Target="../notesSlides/notesSlide9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4.xml.rels><?xml version="1.0" encoding="UTF-8" standalone="yes"?><Relationships xmlns="http://schemas.openxmlformats.org/package/2006/relationships"><Relationship Target="../notesSlides/notesSlide9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5.xml.rels><?xml version="1.0" encoding="UTF-8" standalone="yes"?><Relationships xmlns="http://schemas.openxmlformats.org/package/2006/relationships"><Relationship Target="../notesSlides/notesSlide9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6.xml.rels><?xml version="1.0" encoding="UTF-8" standalone="yes"?><Relationships xmlns="http://schemas.openxmlformats.org/package/2006/relationships"><Relationship Target="../notesSlides/notesSlide9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7.xml.rels><?xml version="1.0" encoding="UTF-8" standalone="yes"?><Relationships xmlns="http://schemas.openxmlformats.org/package/2006/relationships"><Relationship Target="../notesSlides/notesSlide9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8.xml.rels><?xml version="1.0" encoding="UTF-8" standalone="yes"?><Relationships xmlns="http://schemas.openxmlformats.org/package/2006/relationships"><Relationship Target="../notesSlides/notesSlide9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9.xml.rels><?xml version="1.0" encoding="UTF-8" standalone="yes"?><Relationships xmlns="http://schemas.openxmlformats.org/package/2006/relationships"><Relationship Target="../notesSlides/notesSlide9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y="2865438" x="685800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PL/0 Parser</a:t>
            </a: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y="4697412" x="1371600"/>
            <a:ext cy="1047749" cx="6400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 3402 System Software</a:t>
            </a:r>
          </a:p>
          <a:p>
            <a:pPr algn="ctr" rtl="0" lvl="0" marR="0" indent="0" mar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Fall 2013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&lt;var-decl&gt; Procedure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2484436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(missing identifier);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(declaration must end with ;);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8" name="Shape 148"/>
          <p:cNvSpPr/>
          <p:nvPr/>
        </p:nvSpPr>
        <p:spPr>
          <a:xfrm>
            <a:off y="1600200" x="457200"/>
            <a:ext cy="646331" cx="6629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var-decl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var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5" name="Shape 1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6" name="Shape 125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57" name="Shape 125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58" name="Shape 1258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59" name="Shape 125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y</a:t>
            </a:r>
          </a:p>
        </p:txBody>
      </p:sp>
      <p:sp>
        <p:nvSpPr>
          <p:cNvPr id="1260" name="Shape 126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61" name="Shape 126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62" name="Shape 1262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63" name="Shape 126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64" name="Shape 126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8" name="Shape 1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9" name="Shape 126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70" name="Shape 127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71" name="Shape 1271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72" name="Shape 127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273" name="Shape 127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74" name="Shape 127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75" name="Shape 1275"/>
          <p:cNvCxnSpPr/>
          <p:nvPr/>
        </p:nvCxnSpPr>
        <p:spPr>
          <a:xfrm>
            <a:off y="5181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76" name="Shape 127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77" name="Shape 127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1" name="Shape 12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2" name="Shape 128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83" name="Shape 128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84" name="Shape 1284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85" name="Shape 128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286" name="Shape 128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87" name="Shape 128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88" name="Shape 1288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89" name="Shape 128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90" name="Shape 129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4" name="Shape 12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95" name="Shape 129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96" name="Shape 129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97" name="Shape 1297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98" name="Shape 129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299" name="Shape 129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00" name="Shape 130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01" name="Shape 1301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02" name="Shape 130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03" name="Shape 130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7" name="Shape 13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8" name="Shape 130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09" name="Shape 130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10" name="Shape 1310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11" name="Shape 131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312" name="Shape 131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13" name="Shape 131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14" name="Shape 1314"/>
          <p:cNvCxnSpPr/>
          <p:nvPr/>
        </p:nvCxnSpPr>
        <p:spPr>
          <a:xfrm>
            <a:off y="56388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15" name="Shape 131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16" name="Shape 131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0" name="Shape 13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1" name="Shape 132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22" name="Shape 132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23" name="Shape 1323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24" name="Shape 132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325" name="Shape 132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26" name="Shape 132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27" name="Shape 1327"/>
          <p:cNvCxnSpPr/>
          <p:nvPr/>
        </p:nvCxnSpPr>
        <p:spPr>
          <a:xfrm>
            <a:off y="59436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28" name="Shape 132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29" name="Shape 132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3" name="Shape 13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4" name="Shape 133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35" name="Shape 133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36" name="Shape 1336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37" name="Shape 133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338" name="Shape 133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39" name="Shape 133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40" name="Shape 1340"/>
          <p:cNvCxnSpPr/>
          <p:nvPr/>
        </p:nvCxnSpPr>
        <p:spPr>
          <a:xfrm>
            <a:off y="51816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41" name="Shape 134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42" name="Shape 134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6" name="Shape 13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7" name="Shape 134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48" name="Shape 134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49" name="Shape 1349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50" name="Shape 135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351" name="Shape 135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52" name="Shape 135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53" name="Shape 1353"/>
          <p:cNvCxnSpPr/>
          <p:nvPr/>
        </p:nvCxnSpPr>
        <p:spPr>
          <a:xfrm>
            <a:off y="5181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54" name="Shape 135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55" name="Shape 135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9" name="Shape 13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0" name="Shape 136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61" name="Shape 136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62" name="Shape 1362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63" name="Shape 136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364" name="Shape 136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65" name="Shape 136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66" name="Shape 1366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67" name="Shape 136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68" name="Shape 136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2" name="Shape 13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3" name="Shape 137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74" name="Shape 137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75" name="Shape 1375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76" name="Shape 137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</a:t>
            </a:r>
          </a:p>
        </p:txBody>
      </p:sp>
      <p:sp>
        <p:nvSpPr>
          <p:cNvPr id="1377" name="Shape 137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378" name="Shape 137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79" name="Shape 1379"/>
          <p:cNvCxnSpPr/>
          <p:nvPr/>
        </p:nvCxnSpPr>
        <p:spPr>
          <a:xfrm>
            <a:off y="4953000" x="3962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80" name="Shape 138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81" name="Shape 138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&lt;proc-decl&gt; Procedure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2198132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(missing procedure declaration);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(procedure declaration must end with ;);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(no ; at the end of block);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55" name="Shape 155"/>
          <p:cNvSpPr/>
          <p:nvPr/>
        </p:nvSpPr>
        <p:spPr>
          <a:xfrm>
            <a:off y="1828800" x="457200"/>
            <a:ext cy="36933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procedure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</p:txBody>
      </p:sp>
    </p:spTree>
  </p:cSld>
  <p:clrMapOvr>
    <a:masterClrMapping/>
  </p:clrMapOvr>
  <p:transition spd="slow">
    <p:cut/>
  </p:transition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5" name="Shape 13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6" name="Shape 138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387" name="Shape 138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388" name="Shape 1388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389" name="Shape 138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</a:t>
            </a:r>
          </a:p>
        </p:txBody>
      </p:sp>
      <p:sp>
        <p:nvSpPr>
          <p:cNvPr id="1390" name="Shape 139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</p:txBody>
      </p:sp>
      <p:sp>
        <p:nvSpPr>
          <p:cNvPr id="1391" name="Shape 139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392" name="Shape 1392"/>
          <p:cNvCxnSpPr/>
          <p:nvPr/>
        </p:nvCxnSpPr>
        <p:spPr>
          <a:xfrm>
            <a:off y="39624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393" name="Shape 139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394" name="Shape 139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98" name="Shape 13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9" name="Shape 139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00" name="Shape 140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01" name="Shape 1401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402" name="Shape 140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=</a:t>
            </a:r>
          </a:p>
        </p:txBody>
      </p:sp>
      <p:sp>
        <p:nvSpPr>
          <p:cNvPr id="1403" name="Shape 140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</p:txBody>
      </p:sp>
      <p:sp>
        <p:nvSpPr>
          <p:cNvPr id="1404" name="Shape 140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05" name="Shape 1405"/>
          <p:cNvCxnSpPr/>
          <p:nvPr/>
        </p:nvCxnSpPr>
        <p:spPr>
          <a:xfrm>
            <a:off y="4419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06" name="Shape 140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07" name="Shape 140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1" name="Shape 14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2" name="Shape 141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13" name="Shape 141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14" name="Shape 1414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415" name="Shape 141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1416" name="Shape 141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</p:txBody>
      </p:sp>
      <p:sp>
        <p:nvSpPr>
          <p:cNvPr id="1417" name="Shape 141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18" name="Shape 1418"/>
          <p:cNvCxnSpPr/>
          <p:nvPr/>
        </p:nvCxnSpPr>
        <p:spPr>
          <a:xfrm>
            <a:off y="4648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19" name="Shape 141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20" name="Shape 142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4" name="Shape 14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5" name="Shape 142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26" name="Shape 142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27" name="Shape 1427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1428" name="Shape 142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1429" name="Shape 1429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30" name="Shape 143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31" name="Shape 1431"/>
          <p:cNvCxnSpPr/>
          <p:nvPr/>
        </p:nvCxnSpPr>
        <p:spPr>
          <a:xfrm>
            <a:off y="41910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32" name="Shape 143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33" name="Shape 143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7" name="Shape 14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8" name="Shape 143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39" name="Shape 143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40" name="Shape 1440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1441" name="Shape 144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1442" name="Shape 1442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43" name="Shape 144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44" name="Shape 1444"/>
          <p:cNvCxnSpPr/>
          <p:nvPr/>
        </p:nvCxnSpPr>
        <p:spPr>
          <a:xfrm>
            <a:off y="3908523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45" name="Shape 144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46" name="Shape 144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50" name="Shape 14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1" name="Shape 145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52" name="Shape 145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53" name="Shape 1453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1454" name="Shape 145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1455" name="Shape 1455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56" name="Shape 145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57" name="Shape 1457"/>
          <p:cNvCxnSpPr/>
          <p:nvPr/>
        </p:nvCxnSpPr>
        <p:spPr>
          <a:xfrm>
            <a:off y="4185523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58" name="Shape 145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59" name="Shape 145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3" name="Shape 14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4" name="Shape 146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65" name="Shape 146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66" name="Shape 1466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1467" name="Shape 146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/</a:t>
            </a:r>
          </a:p>
        </p:txBody>
      </p:sp>
      <p:sp>
        <p:nvSpPr>
          <p:cNvPr id="1468" name="Shape 1468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69" name="Shape 146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70" name="Shape 1470"/>
          <p:cNvCxnSpPr/>
          <p:nvPr/>
        </p:nvCxnSpPr>
        <p:spPr>
          <a:xfrm>
            <a:off y="66294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71" name="Shape 147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72" name="Shape 147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6" name="Shape 14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77" name="Shape 147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78" name="Shape 147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79" name="Shape 1479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1480" name="Shape 148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/</a:t>
            </a:r>
          </a:p>
        </p:txBody>
      </p:sp>
      <p:sp>
        <p:nvSpPr>
          <p:cNvPr id="1481" name="Shape 1481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82" name="Shape 148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83" name="Shape 1483"/>
          <p:cNvCxnSpPr/>
          <p:nvPr/>
        </p:nvCxnSpPr>
        <p:spPr>
          <a:xfrm>
            <a:off y="4419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84" name="Shape 148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85" name="Shape 148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9" name="Shape 14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0" name="Shape 149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491" name="Shape 149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492" name="Shape 1492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1493" name="Shape 149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y</a:t>
            </a:r>
          </a:p>
        </p:txBody>
      </p:sp>
      <p:sp>
        <p:nvSpPr>
          <p:cNvPr id="1494" name="Shape 1494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95" name="Shape 149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496" name="Shape 1496"/>
          <p:cNvCxnSpPr/>
          <p:nvPr/>
        </p:nvCxnSpPr>
        <p:spPr>
          <a:xfrm>
            <a:off y="4648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497" name="Shape 149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498" name="Shape 149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2" name="Shape 15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3" name="Shape 150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04" name="Shape 150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05" name="Shape 1505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1506" name="Shape 150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07" name="Shape 1507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508" name="Shape 150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09" name="Shape 1509"/>
          <p:cNvCxnSpPr/>
          <p:nvPr/>
        </p:nvCxnSpPr>
        <p:spPr>
          <a:xfrm>
            <a:off y="5181600" x="25908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10" name="Shape 151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11" name="Shape 151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&lt;statement&gt; Procedure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2648128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(:= missing in statement);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"call"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(missing identifier);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62" name="Shape 162"/>
          <p:cNvSpPr/>
          <p:nvPr/>
        </p:nvSpPr>
        <p:spPr>
          <a:xfrm>
            <a:off y="1447800" x="457200"/>
            <a:ext cy="120032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:=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then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5" name="Shape 15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6" name="Shape 151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17" name="Shape 151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18" name="Shape 1518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1519" name="Shape 151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20" name="Shape 1520"/>
          <p:cNvSpPr txBox="1"/>
          <p:nvPr/>
        </p:nvSpPr>
        <p:spPr>
          <a:xfrm>
            <a:off y="3276600" x="3048000"/>
            <a:ext cy="3581399" cx="487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521" name="Shape 152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22" name="Shape 1522"/>
          <p:cNvCxnSpPr/>
          <p:nvPr/>
        </p:nvCxnSpPr>
        <p:spPr>
          <a:xfrm>
            <a:off y="54102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23" name="Shape 152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24" name="Shape 152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8" name="Shape 15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9" name="Shape 152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30" name="Shape 153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31" name="Shape 1531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32" name="Shape 153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33" name="Shape 153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</p:txBody>
      </p:sp>
      <p:sp>
        <p:nvSpPr>
          <p:cNvPr id="1534" name="Shape 153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35" name="Shape 1535"/>
          <p:cNvCxnSpPr/>
          <p:nvPr/>
        </p:nvCxnSpPr>
        <p:spPr>
          <a:xfrm>
            <a:off y="49530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36" name="Shape 153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37" name="Shape 153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1" name="Shape 15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42" name="Shape 154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43" name="Shape 154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44" name="Shape 1544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45" name="Shape 154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46" name="Shape 154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547" name="Shape 154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48" name="Shape 1548"/>
          <p:cNvCxnSpPr/>
          <p:nvPr/>
        </p:nvCxnSpPr>
        <p:spPr>
          <a:xfrm>
            <a:off y="5181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49" name="Shape 154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50" name="Shape 155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4" name="Shape 15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5" name="Shape 155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56" name="Shape 155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57" name="Shape 1557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58" name="Shape 155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59" name="Shape 155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560" name="Shape 156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61" name="Shape 1561"/>
          <p:cNvCxnSpPr/>
          <p:nvPr/>
        </p:nvCxnSpPr>
        <p:spPr>
          <a:xfrm>
            <a:off y="4724400" x="3962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62" name="Shape 156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63" name="Shape 156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7" name="Shape 15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8" name="Shape 156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69" name="Shape 156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70" name="Shape 1570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71" name="Shape 157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572" name="Shape 157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573" name="Shape 157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74" name="Shape 1574"/>
          <p:cNvCxnSpPr/>
          <p:nvPr/>
        </p:nvCxnSpPr>
        <p:spPr>
          <a:xfrm>
            <a:off y="4953000" x="3962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75" name="Shape 157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76" name="Shape 157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0" name="Shape 15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1" name="Shape 158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82" name="Shape 158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83" name="Shape 1583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84" name="Shape 158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585" name="Shape 158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586" name="Shape 158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587" name="Shape 1587"/>
          <p:cNvCxnSpPr/>
          <p:nvPr/>
        </p:nvCxnSpPr>
        <p:spPr>
          <a:xfrm>
            <a:off y="56388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588" name="Shape 158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589" name="Shape 158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3" name="Shape 15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4" name="Shape 159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595" name="Shape 159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596" name="Shape 1596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597" name="Shape 159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598" name="Shape 159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599" name="Shape 159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00" name="Shape 1600"/>
          <p:cNvCxnSpPr/>
          <p:nvPr/>
        </p:nvCxnSpPr>
        <p:spPr>
          <a:xfrm>
            <a:off y="59436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01" name="Shape 160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02" name="Shape 160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6" name="Shape 16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7" name="Shape 160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08" name="Shape 160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09" name="Shape 1609"/>
          <p:cNvSpPr txBox="1"/>
          <p:nvPr/>
        </p:nvSpPr>
        <p:spPr>
          <a:xfrm>
            <a:off y="1600200" x="7086600"/>
            <a:ext cy="1200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</p:txBody>
      </p:sp>
      <p:sp>
        <p:nvSpPr>
          <p:cNvPr id="1610" name="Shape 161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611" name="Shape 161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612" name="Shape 161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13" name="Shape 1613"/>
          <p:cNvCxnSpPr/>
          <p:nvPr/>
        </p:nvCxnSpPr>
        <p:spPr>
          <a:xfrm>
            <a:off y="47244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14" name="Shape 161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15" name="Shape 161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9" name="Shape 16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0" name="Shape 162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21" name="Shape 162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22" name="Shape 1622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</p:txBody>
      </p:sp>
      <p:sp>
        <p:nvSpPr>
          <p:cNvPr id="1623" name="Shape 162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624" name="Shape 162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625" name="Shape 162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26" name="Shape 1626"/>
          <p:cNvCxnSpPr/>
          <p:nvPr/>
        </p:nvCxnSpPr>
        <p:spPr>
          <a:xfrm>
            <a:off y="59436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27" name="Shape 162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28" name="Shape 162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2" name="Shape 16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3" name="Shape 163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34" name="Shape 163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35" name="Shape 1635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</p:txBody>
      </p:sp>
      <p:sp>
        <p:nvSpPr>
          <p:cNvPr id="1636" name="Shape 163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1637" name="Shape 163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638" name="Shape 163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39" name="Shape 1639"/>
          <p:cNvCxnSpPr/>
          <p:nvPr/>
        </p:nvCxnSpPr>
        <p:spPr>
          <a:xfrm>
            <a:off y="6400800" x="25908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40" name="Shape 164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41" name="Shape 164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&lt;statement&gt; Procedure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2648128" x="457200"/>
            <a:ext cy="390507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(begin must be closed with end);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69" name="Shape 169"/>
          <p:cNvSpPr/>
          <p:nvPr/>
        </p:nvSpPr>
        <p:spPr>
          <a:xfrm>
            <a:off y="1447800" x="457200"/>
            <a:ext cy="120032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:=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then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5" name="Shape 16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6" name="Shape 164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47" name="Shape 164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48" name="Shape 1648"/>
          <p:cNvSpPr txBox="1"/>
          <p:nvPr/>
        </p:nvSpPr>
        <p:spPr>
          <a:xfrm>
            <a:off y="1600200" x="7086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</p:txBody>
      </p:sp>
      <p:sp>
        <p:nvSpPr>
          <p:cNvPr id="1649" name="Shape 164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1650" name="Shape 165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651" name="Shape 165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52" name="Shape 1652"/>
          <p:cNvCxnSpPr/>
          <p:nvPr/>
        </p:nvCxnSpPr>
        <p:spPr>
          <a:xfrm>
            <a:off y="4648200" x="2895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53" name="Shape 165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54" name="Shape 165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8" name="Shape 16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9" name="Shape 165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60" name="Shape 166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61" name="Shape 1661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662" name="Shape 166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1663" name="Shape 166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664" name="Shape 166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65" name="Shape 1665"/>
          <p:cNvCxnSpPr/>
          <p:nvPr/>
        </p:nvCxnSpPr>
        <p:spPr>
          <a:xfrm>
            <a:off y="39624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66" name="Shape 166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67" name="Shape 166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1" name="Shape 16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2" name="Shape 167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73" name="Shape 167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74" name="Shape 1674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675" name="Shape 167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1676" name="Shape 167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677" name="Shape 167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78" name="Shape 1678"/>
          <p:cNvCxnSpPr/>
          <p:nvPr/>
        </p:nvCxnSpPr>
        <p:spPr>
          <a:xfrm>
            <a:off y="41910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79" name="Shape 167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80" name="Shape 168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4" name="Shape 16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5" name="Shape 168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86" name="Shape 168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687" name="Shape 1687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688" name="Shape 168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689" name="Shape 168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690" name="Shape 169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691" name="Shape 1691"/>
          <p:cNvCxnSpPr/>
          <p:nvPr/>
        </p:nvCxnSpPr>
        <p:spPr>
          <a:xfrm>
            <a:off y="4419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692" name="Shape 169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693" name="Shape 169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7" name="Shape 16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8" name="Shape 169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699" name="Shape 169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00" name="Shape 1700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01" name="Shape 170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702" name="Shape 170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03" name="Shape 170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04" name="Shape 1704"/>
          <p:cNvCxnSpPr/>
          <p:nvPr/>
        </p:nvCxnSpPr>
        <p:spPr>
          <a:xfrm>
            <a:off y="4648200" x="3962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05" name="Shape 170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06" name="Shape 170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0" name="Shape 17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1" name="Shape 171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12" name="Shape 171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13" name="Shape 1713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14" name="Shape 171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1715" name="Shape 171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16" name="Shape 171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17" name="Shape 1717"/>
          <p:cNvCxnSpPr/>
          <p:nvPr/>
        </p:nvCxnSpPr>
        <p:spPr>
          <a:xfrm>
            <a:off y="4953000" x="3962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18" name="Shape 171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19" name="Shape 171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3" name="Shape 17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4" name="Shape 172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25" name="Shape 172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26" name="Shape 1726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27" name="Shape 172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728" name="Shape 172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29" name="Shape 172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30" name="Shape 1730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31" name="Shape 173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32" name="Shape 173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6" name="Shape 17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7" name="Shape 173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38" name="Shape 173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39" name="Shape 1739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40" name="Shape 174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call</a:t>
            </a:r>
          </a:p>
        </p:txBody>
      </p:sp>
      <p:sp>
        <p:nvSpPr>
          <p:cNvPr id="1741" name="Shape 174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42" name="Shape 174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43" name="Shape 1743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44" name="Shape 174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45" name="Shape 174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9" name="Shape 17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0" name="Shape 175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51" name="Shape 175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52" name="Shape 1752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53" name="Shape 175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754" name="Shape 175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55" name="Shape 175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56" name="Shape 1756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57" name="Shape 175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58" name="Shape 175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2" name="Shape 17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3" name="Shape 176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64" name="Shape 176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r>
              <a:t/>
            </a:r>
          </a:p>
        </p:txBody>
      </p:sp>
      <p:sp>
        <p:nvSpPr>
          <p:cNvPr id="1765" name="Shape 1765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66" name="Shape 176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767" name="Shape 176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68" name="Shape 176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69" name="Shape 1769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70" name="Shape 177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71" name="Shape 177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&lt;statement&gt; Procedure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2648128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(if condition must be followed by then);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6" name="Shape 176"/>
          <p:cNvSpPr/>
          <p:nvPr/>
        </p:nvSpPr>
        <p:spPr>
          <a:xfrm>
            <a:off y="1447800" x="457200"/>
            <a:ext cy="120032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:=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then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5" name="Shape 17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6" name="Shape 177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77" name="Shape 177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r>
              <a:t/>
            </a:r>
          </a:p>
        </p:txBody>
      </p:sp>
      <p:sp>
        <p:nvSpPr>
          <p:cNvPr id="1778" name="Shape 1778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79" name="Shape 177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end</a:t>
            </a:r>
          </a:p>
        </p:txBody>
      </p:sp>
      <p:sp>
        <p:nvSpPr>
          <p:cNvPr id="1780" name="Shape 178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81" name="Shape 178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82" name="Shape 1782"/>
          <p:cNvCxnSpPr/>
          <p:nvPr/>
        </p:nvCxnSpPr>
        <p:spPr>
          <a:xfrm>
            <a:off y="56388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83" name="Shape 178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84" name="Shape 178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8" name="Shape 17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9" name="Shape 178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790" name="Shape 179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791" name="Shape 1791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statement(1)</a:t>
            </a:r>
          </a:p>
        </p:txBody>
      </p:sp>
      <p:sp>
        <p:nvSpPr>
          <p:cNvPr id="1792" name="Shape 179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.</a:t>
            </a:r>
          </a:p>
        </p:txBody>
      </p:sp>
      <p:sp>
        <p:nvSpPr>
          <p:cNvPr id="1793" name="Shape 179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794" name="Shape 179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795" name="Shape 1795"/>
          <p:cNvCxnSpPr/>
          <p:nvPr/>
        </p:nvCxnSpPr>
        <p:spPr>
          <a:xfrm>
            <a:off y="59436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796" name="Shape 179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797" name="Shape 179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1" name="Shape 18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2" name="Shape 180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803" name="Shape 180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804" name="Shape 1804"/>
          <p:cNvSpPr txBox="1"/>
          <p:nvPr/>
        </p:nvSpPr>
        <p:spPr>
          <a:xfrm>
            <a:off y="1600200" x="7086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</p:txBody>
      </p:sp>
      <p:sp>
        <p:nvSpPr>
          <p:cNvPr id="1805" name="Shape 180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.</a:t>
            </a:r>
          </a:p>
        </p:txBody>
      </p:sp>
      <p:sp>
        <p:nvSpPr>
          <p:cNvPr id="1806" name="Shape 180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807" name="Shape 180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808" name="Shape 1808"/>
          <p:cNvCxnSpPr/>
          <p:nvPr/>
        </p:nvCxnSpPr>
        <p:spPr>
          <a:xfrm>
            <a:off y="49530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809" name="Shape 180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810" name="Shape 181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4" name="Shape 18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5" name="Shape 181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816" name="Shape 181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817" name="Shape 1817"/>
          <p:cNvSpPr/>
          <p:nvPr/>
        </p:nvSpPr>
        <p:spPr>
          <a:xfrm>
            <a:off y="3886200" x="3886200"/>
            <a:ext cy="1754325" cx="457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PROGRAM;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BLOCK();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if TOKEN &lt;&gt; "." then ERROR 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end;</a:t>
            </a:r>
          </a:p>
        </p:txBody>
      </p:sp>
      <p:sp>
        <p:nvSpPr>
          <p:cNvPr id="1818" name="Shape 1818"/>
          <p:cNvSpPr txBox="1"/>
          <p:nvPr/>
        </p:nvSpPr>
        <p:spPr>
          <a:xfrm>
            <a:off y="1600200" x="708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</p:txBody>
      </p:sp>
      <p:sp>
        <p:nvSpPr>
          <p:cNvPr id="1819" name="Shape 1819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.</a:t>
            </a:r>
          </a:p>
        </p:txBody>
      </p:sp>
      <p:cxnSp>
        <p:nvCxnSpPr>
          <p:cNvPr id="1820" name="Shape 1820"/>
          <p:cNvCxnSpPr/>
          <p:nvPr/>
        </p:nvCxnSpPr>
        <p:spPr>
          <a:xfrm>
            <a:off y="5486400" x="3429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821" name="Shape 182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1822" name="Shape 182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823" name="Shape 182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&lt;statement&gt; Procedure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2648128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"while"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"do" then ERROR (while condition must be followed by do);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r>
              <a:t/>
            </a:r>
          </a:p>
        </p:txBody>
      </p:sp>
      <p:sp>
        <p:nvSpPr>
          <p:cNvPr id="183" name="Shape 183"/>
          <p:cNvSpPr/>
          <p:nvPr/>
        </p:nvSpPr>
        <p:spPr>
          <a:xfrm>
            <a:off y="1447800" x="457200"/>
            <a:ext cy="120032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:=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then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&lt;condition&gt; Procedure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2484436" x="457200"/>
            <a:ext cy="399256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(relational operator missing in conditional statement);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r>
              <a:t/>
            </a:r>
          </a:p>
        </p:txBody>
      </p:sp>
      <p:sp>
        <p:nvSpPr>
          <p:cNvPr id="190" name="Shape 190"/>
          <p:cNvSpPr/>
          <p:nvPr/>
        </p:nvSpPr>
        <p:spPr>
          <a:xfrm>
            <a:off y="1838106" x="457200"/>
            <a:ext cy="369332" cx="8001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odd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&lt;expression&gt; Procedure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2484436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EXPRESSION;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97" name="Shape 197"/>
          <p:cNvSpPr/>
          <p:nvPr/>
        </p:nvSpPr>
        <p:spPr>
          <a:xfrm>
            <a:off y="1752600" x="457200"/>
            <a:ext cy="646331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&lt;term&gt; Procedure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2398931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TERM;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04" name="Shape 204"/>
          <p:cNvSpPr/>
          <p:nvPr/>
        </p:nvSpPr>
        <p:spPr>
          <a:xfrm>
            <a:off y="1752600" x="457200"/>
            <a:ext cy="36933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rPr>
              <a:t>multiplying-operator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&lt;factor&gt; Procedure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2398931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ERROR( left ( has not been closed  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(identifier, ( or number expected);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r>
              <a:t/>
            </a:r>
          </a:p>
        </p:txBody>
      </p:sp>
      <p:sp>
        <p:nvSpPr>
          <p:cNvPr id="211" name="Shape 211"/>
          <p:cNvSpPr/>
          <p:nvPr/>
        </p:nvSpPr>
        <p:spPr>
          <a:xfrm>
            <a:off y="1752600" x="457200"/>
            <a:ext cy="36933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8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Parsing Problem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7526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a </a:t>
            </a: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string of symbols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a language (tokens) and a </a:t>
            </a:r>
            <a:r>
              <a:rPr strike="noStrike" u="none" b="1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grammar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that language to construct the </a:t>
            </a:r>
            <a:r>
              <a:rPr strike="noStrike" u="none" b="1" cap="none" baseline="0" sz="32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parse tree 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report that the sentence is syntactically </a:t>
            </a:r>
            <a:r>
              <a:rPr strike="noStrike" u="none" b="1" cap="none" baseline="0" sz="32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incorrect</a:t>
            </a: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algn="l" rtl="0" lvl="0" marR="0" indent="-3429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ways to do this:</a:t>
            </a:r>
          </a:p>
          <a:p>
            <a:pPr algn="l" rtl="0" lvl="1" marR="0" indent="-2857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Top-Down (recursive descending parser).</a:t>
            </a:r>
          </a:p>
          <a:p>
            <a:pPr algn="l" rtl="0" lvl="1" marR="0" indent="-2857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strike="sng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Buttom-Up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(We don’t focus on this).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y="1752600" x="457200"/>
            <a:ext cy="4770536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18" name="Shape 218"/>
          <p:cNvSpPr/>
          <p:nvPr/>
        </p:nvSpPr>
        <p:spPr>
          <a:xfrm>
            <a:off y="3886200" x="3886200"/>
            <a:ext cy="2031325" cx="457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PROGRAM;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BLOCK();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if TOKEN &lt;&gt; "." then ERROR (No Period at end of file)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end;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y="1600200" x="708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</a:t>
            </a:r>
          </a:p>
        </p:txBody>
      </p:sp>
      <p:cxnSp>
        <p:nvCxnSpPr>
          <p:cNvPr id="221" name="Shape 221"/>
          <p:cNvCxnSpPr/>
          <p:nvPr/>
        </p:nvCxnSpPr>
        <p:spPr>
          <a:xfrm>
            <a:off y="4648200" x="3886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22" name="Shape 22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24" name="Shape 22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31" name="Shape 231"/>
          <p:cNvSpPr/>
          <p:nvPr/>
        </p:nvSpPr>
        <p:spPr>
          <a:xfrm>
            <a:off y="3886200" x="3886200"/>
            <a:ext cy="2031325" cx="457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PROGRAM;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BLOCK();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if TOKEN &lt;&gt; "." then ERROR (No Period at end of file)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end;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y="1600200" x="708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const</a:t>
            </a:r>
          </a:p>
        </p:txBody>
      </p:sp>
      <p:cxnSp>
        <p:nvCxnSpPr>
          <p:cNvPr id="234" name="Shape 234"/>
          <p:cNvCxnSpPr/>
          <p:nvPr/>
        </p:nvCxnSpPr>
        <p:spPr>
          <a:xfrm>
            <a:off y="4876800" x="3886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35" name="Shape 23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37" name="Shape 23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44" name="Shape 244"/>
          <p:cNvSpPr txBox="1"/>
          <p:nvPr/>
        </p:nvSpPr>
        <p:spPr>
          <a:xfrm>
            <a:off y="1600200" x="7086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const</a:t>
            </a:r>
          </a:p>
        </p:txBody>
      </p:sp>
      <p:cxnSp>
        <p:nvCxnSpPr>
          <p:cNvPr id="246" name="Shape 246"/>
          <p:cNvCxnSpPr/>
          <p:nvPr/>
        </p:nvCxnSpPr>
        <p:spPr>
          <a:xfrm>
            <a:off y="3810000" x="2895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47" name="Shape 24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50" name="Shape 25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4" name="Shape 2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5" name="Shape 25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57" name="Shape 257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const</a:t>
            </a:r>
          </a:p>
        </p:txBody>
      </p:sp>
      <p:cxnSp>
        <p:nvCxnSpPr>
          <p:cNvPr id="259" name="Shape 259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60" name="Shape 260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63" name="Shape 26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8" name="Shape 268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69" name="Shape 26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71" name="Shape 271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m</a:t>
            </a:r>
          </a:p>
        </p:txBody>
      </p:sp>
      <p:cxnSp>
        <p:nvCxnSpPr>
          <p:cNvPr id="273" name="Shape 273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74" name="Shape 27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76" name="Shape 27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0" name="Shape 2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1" name="Shape 281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82" name="Shape 28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84" name="Shape 284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=</a:t>
            </a:r>
          </a:p>
        </p:txBody>
      </p:sp>
      <p:cxnSp>
        <p:nvCxnSpPr>
          <p:cNvPr id="286" name="Shape 286"/>
          <p:cNvCxnSpPr/>
          <p:nvPr/>
        </p:nvCxnSpPr>
        <p:spPr>
          <a:xfrm>
            <a:off y="49530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287" name="Shape 28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289" name="Shape 28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3" name="Shape 2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4" name="Shape 294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295" name="Shape 29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297" name="Shape 297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8</a:t>
            </a:r>
          </a:p>
        </p:txBody>
      </p:sp>
      <p:cxnSp>
        <p:nvCxnSpPr>
          <p:cNvPr id="299" name="Shape 299"/>
          <p:cNvCxnSpPr/>
          <p:nvPr/>
        </p:nvCxnSpPr>
        <p:spPr>
          <a:xfrm>
            <a:off y="5410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00" name="Shape 30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/>
        </p:txBody>
      </p:sp>
      <p:sp>
        <p:nvSpPr>
          <p:cNvPr id="302" name="Shape 30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7" name="Shape 307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08" name="Shape 30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10" name="Shape 310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8</a:t>
            </a:r>
          </a:p>
        </p:txBody>
      </p:sp>
      <p:cxnSp>
        <p:nvCxnSpPr>
          <p:cNvPr id="312" name="Shape 312"/>
          <p:cNvCxnSpPr/>
          <p:nvPr/>
        </p:nvCxnSpPr>
        <p:spPr>
          <a:xfrm>
            <a:off y="56388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13" name="Shape 31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9" name="Shape 3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0" name="Shape 320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21" name="Shape 32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23" name="Shape 323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cxnSp>
        <p:nvCxnSpPr>
          <p:cNvPr id="325" name="Shape 325"/>
          <p:cNvCxnSpPr/>
          <p:nvPr/>
        </p:nvCxnSpPr>
        <p:spPr>
          <a:xfrm>
            <a:off y="64008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26" name="Shape 32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3" name="Shape 333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34" name="Shape 33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35" name="Shape 33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36" name="Shape 336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const-decl()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cxnSp>
        <p:nvCxnSpPr>
          <p:cNvPr id="338" name="Shape 338"/>
          <p:cNvCxnSpPr/>
          <p:nvPr/>
        </p:nvCxnSpPr>
        <p:spPr>
          <a:xfrm>
            <a:off y="6629400" x="25908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39" name="Shape 33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Top-Down Approach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7526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recursive procedures to model the parse tree.</a:t>
            </a:r>
          </a:p>
          <a:p>
            <a:pPr algn="l" rtl="0" lvl="0" marR="0" indent="-3429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Beginning with the start symbol, for every non-terminal (syntactic class) a procedure which parses that syntactic class is created.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5" name="Shape 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6" name="Shape 34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48" name="Shape 348"/>
          <p:cNvSpPr txBox="1"/>
          <p:nvPr/>
        </p:nvSpPr>
        <p:spPr>
          <a:xfrm>
            <a:off y="1600200" x="7086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352" name="Shape 352"/>
          <p:cNvCxnSpPr/>
          <p:nvPr/>
        </p:nvCxnSpPr>
        <p:spPr>
          <a:xfrm>
            <a:off y="4114800" x="2895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53" name="Shape 353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8" name="Shape 3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9" name="Shape 359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60" name="Shape 36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61" name="Shape 36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62" name="Shape 362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cxnSp>
        <p:nvCxnSpPr>
          <p:cNvPr id="364" name="Shape 364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65" name="Shape 36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1" name="Shape 3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2" name="Shape 372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73" name="Shape 37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74" name="Shape 37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75" name="Shape 375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cxnSp>
        <p:nvCxnSpPr>
          <p:cNvPr id="377" name="Shape 377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78" name="Shape 37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4" name="Shape 3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5" name="Shape 385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86" name="Shape 38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387" name="Shape 38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388" name="Shape 388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cxnSp>
        <p:nvCxnSpPr>
          <p:cNvPr id="390" name="Shape 390"/>
          <p:cNvCxnSpPr/>
          <p:nvPr/>
        </p:nvCxnSpPr>
        <p:spPr>
          <a:xfrm>
            <a:off y="4648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391" name="Shape 39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7" name="Shape 3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8" name="Shape 398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399" name="Shape 39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00" name="Shape 40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01" name="Shape 401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cxnSp>
        <p:nvCxnSpPr>
          <p:cNvPr id="403" name="Shape 403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04" name="Shape 40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05" name="Shape 405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0" name="Shape 4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1" name="Shape 411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12" name="Shape 41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13" name="Shape 41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14" name="Shape 414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cxnSp>
        <p:nvCxnSpPr>
          <p:cNvPr id="416" name="Shape 416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17" name="Shape 41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3" name="Shape 4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4" name="Shape 424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25" name="Shape 42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26" name="Shape 42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27" name="Shape 427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cxnSp>
        <p:nvCxnSpPr>
          <p:cNvPr id="429" name="Shape 429"/>
          <p:cNvCxnSpPr/>
          <p:nvPr/>
        </p:nvCxnSpPr>
        <p:spPr>
          <a:xfrm>
            <a:off y="4648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30" name="Shape 43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6" name="Shape 4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7" name="Shape 437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38" name="Shape 43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39" name="Shape 43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40" name="Shape 440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41" name="Shape 441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cxnSp>
        <p:nvCxnSpPr>
          <p:cNvPr id="442" name="Shape 442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43" name="Shape 44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9" name="Shape 4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0" name="Shape 450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51" name="Shape 45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52" name="Shape 45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53" name="Shape 453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54" name="Shape 454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c</a:t>
            </a:r>
          </a:p>
        </p:txBody>
      </p:sp>
      <p:cxnSp>
        <p:nvCxnSpPr>
          <p:cNvPr id="455" name="Shape 455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56" name="Shape 45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</a:t>
            </a:r>
          </a:p>
        </p:txBody>
      </p:sp>
      <p:sp>
        <p:nvSpPr>
          <p:cNvPr id="458" name="Shape 45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2" name="Shape 4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3" name="Shape 463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64" name="Shape 46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65" name="Shape 46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66" name="Shape 466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67" name="Shape 467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cxnSp>
        <p:nvCxnSpPr>
          <p:cNvPr id="468" name="Shape 468"/>
          <p:cNvCxnSpPr/>
          <p:nvPr/>
        </p:nvCxnSpPr>
        <p:spPr>
          <a:xfrm>
            <a:off y="4648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69" name="Shape 46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70" name="Shape 470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PL/0 Grammar</a:t>
            </a:r>
          </a:p>
        </p:txBody>
      </p:sp>
      <p:sp>
        <p:nvSpPr>
          <p:cNvPr id="105" name="Shape 105"/>
          <p:cNvSpPr/>
          <p:nvPr/>
        </p:nvSpPr>
        <p:spPr>
          <a:xfrm>
            <a:off y="1600200" x="992187"/>
            <a:ext cy="5386089" cx="7694613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.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const-decl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var-decl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const-decl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const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&lt;</a:t>
            </a:r>
            <a:r>
              <a:rPr strike="noStrike" u="none" b="0" cap="none" baseline="0" sz="16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,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var-decl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var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procedure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:=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call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begin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end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if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then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while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odd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&lt;&gt;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&lt;=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&gt;=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|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rPr>
              <a:t>multiplying-operator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rPr>
              <a:t>multiplying-operator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&lt;</a:t>
            </a:r>
            <a:r>
              <a:rPr strike="noStrike" u="none" b="0" cap="none" baseline="0" sz="16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&lt;</a:t>
            </a:r>
            <a:r>
              <a:rPr strike="noStrike" u="none" b="0" cap="none" baseline="0" sz="16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|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5" name="Shape 4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6" name="Shape 476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77" name="Shape 47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78" name="Shape 47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79" name="Shape 479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y="1600200" x="3276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cxnSp>
        <p:nvCxnSpPr>
          <p:cNvPr id="481" name="Shape 481"/>
          <p:cNvCxnSpPr/>
          <p:nvPr/>
        </p:nvCxnSpPr>
        <p:spPr>
          <a:xfrm>
            <a:off y="54102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82" name="Shape 48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8" name="Shape 4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9" name="Shape 489"/>
          <p:cNvSpPr txBox="1"/>
          <p:nvPr/>
        </p:nvSpPr>
        <p:spPr>
          <a:xfrm>
            <a:off y="3048000" x="3048000"/>
            <a:ext cy="3809998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490" name="Shape 49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491" name="Shape 49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b,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492" name="Shape 492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var-decl()</a:t>
            </a:r>
          </a:p>
        </p:txBody>
      </p:sp>
      <p:sp>
        <p:nvSpPr>
          <p:cNvPr id="493" name="Shape 49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procedure</a:t>
            </a:r>
          </a:p>
        </p:txBody>
      </p:sp>
      <p:cxnSp>
        <p:nvCxnSpPr>
          <p:cNvPr id="494" name="Shape 494"/>
          <p:cNvCxnSpPr/>
          <p:nvPr/>
        </p:nvCxnSpPr>
        <p:spPr>
          <a:xfrm>
            <a:off y="56388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495" name="Shape 49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sp>
        <p:nvSpPr>
          <p:cNvPr id="496" name="Shape 496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1" name="Shape 5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2" name="Shape 50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03" name="Shape 50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04" name="Shape 504"/>
          <p:cNvSpPr txBox="1"/>
          <p:nvPr/>
        </p:nvSpPr>
        <p:spPr>
          <a:xfrm>
            <a:off y="1600200" x="7086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procedure</a:t>
            </a:r>
          </a:p>
        </p:txBody>
      </p:sp>
      <p:sp>
        <p:nvSpPr>
          <p:cNvPr id="506" name="Shape 50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08" name="Shape 508"/>
          <p:cNvCxnSpPr/>
          <p:nvPr/>
        </p:nvCxnSpPr>
        <p:spPr>
          <a:xfrm>
            <a:off y="4419600" x="2895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09" name="Shape 509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4" name="Shape 5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5" name="Shape 51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16" name="Shape 51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17" name="Shape 517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proc-decl()</a:t>
            </a:r>
          </a:p>
        </p:txBody>
      </p:sp>
      <p:sp>
        <p:nvSpPr>
          <p:cNvPr id="518" name="Shape 51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procedure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21" name="Shape 521"/>
          <p:cNvCxnSpPr/>
          <p:nvPr/>
        </p:nvCxnSpPr>
        <p:spPr>
          <a:xfrm>
            <a:off y="39624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22" name="Shape 522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</a:t>
            </a:r>
          </a:p>
        </p:txBody>
      </p:sp>
      <p:sp>
        <p:nvSpPr>
          <p:cNvPr id="523" name="Shape 52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7" name="Shape 5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8" name="Shape 52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29" name="Shape 52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30" name="Shape 530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proc-decl()</a:t>
            </a:r>
          </a:p>
        </p:txBody>
      </p:sp>
      <p:sp>
        <p:nvSpPr>
          <p:cNvPr id="531" name="Shape 53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ratio</a:t>
            </a:r>
          </a:p>
        </p:txBody>
      </p:sp>
      <p:sp>
        <p:nvSpPr>
          <p:cNvPr id="532" name="Shape 53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34" name="Shape 534"/>
          <p:cNvCxnSpPr/>
          <p:nvPr/>
        </p:nvCxnSpPr>
        <p:spPr>
          <a:xfrm>
            <a:off y="44196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35" name="Shape 535"/>
          <p:cNvSpPr txBox="1"/>
          <p:nvPr/>
        </p:nvSpPr>
        <p:spPr>
          <a:xfrm>
            <a:off y="1969532" x="5181600"/>
            <a:ext cy="36933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</a:t>
            </a:r>
          </a:p>
        </p:txBody>
      </p:sp>
      <p:sp>
        <p:nvSpPr>
          <p:cNvPr id="536" name="Shape 53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0" name="Shape 5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1" name="Shape 54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42" name="Shape 54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43" name="Shape 543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proc-decl()</a:t>
            </a:r>
          </a:p>
        </p:txBody>
      </p:sp>
      <p:sp>
        <p:nvSpPr>
          <p:cNvPr id="544" name="Shape 54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ratio</a:t>
            </a:r>
          </a:p>
        </p:txBody>
      </p:sp>
      <p:sp>
        <p:nvSpPr>
          <p:cNvPr id="545" name="Shape 54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46" name="Shape 54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47" name="Shape 547"/>
          <p:cNvCxnSpPr/>
          <p:nvPr/>
        </p:nvCxnSpPr>
        <p:spPr>
          <a:xfrm>
            <a:off y="46482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48" name="Shape 54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3" name="Shape 5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4" name="Shape 55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55" name="Shape 55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56" name="Shape 556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proc-decl()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558" name="Shape 55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59" name="Shape 55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60" name="Shape 560"/>
          <p:cNvCxnSpPr/>
          <p:nvPr/>
        </p:nvCxnSpPr>
        <p:spPr>
          <a:xfrm>
            <a:off y="51816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61" name="Shape 56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562" name="Shape 56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6" name="Shape 5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7" name="Shape 56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68" name="Shape 56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69" name="Shape 569"/>
          <p:cNvSpPr txBox="1"/>
          <p:nvPr/>
        </p:nvSpPr>
        <p:spPr>
          <a:xfrm>
            <a:off y="1600200" x="7086600"/>
            <a:ext cy="923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proc-decl()</a:t>
            </a:r>
          </a:p>
        </p:txBody>
      </p:sp>
      <p:sp>
        <p:nvSpPr>
          <p:cNvPr id="570" name="Shape 57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sp>
        <p:nvSpPr>
          <p:cNvPr id="571" name="Shape 57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PROC-DECL;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while TOKEN = "procedure"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procedure, ident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BLOCK(level+1);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72" name="Shape 57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73" name="Shape 573"/>
          <p:cNvCxnSpPr/>
          <p:nvPr/>
        </p:nvCxnSpPr>
        <p:spPr>
          <a:xfrm>
            <a:off y="54102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74" name="Shape 57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9" name="Shape 5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0" name="Shape 58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81" name="Shape 58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82" name="Shape 582"/>
          <p:cNvSpPr txBox="1"/>
          <p:nvPr/>
        </p:nvSpPr>
        <p:spPr>
          <a:xfrm>
            <a:off y="1600200" x="7086600"/>
            <a:ext cy="1200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</p:txBody>
      </p:sp>
      <p:sp>
        <p:nvSpPr>
          <p:cNvPr id="583" name="Shape 58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sp>
        <p:nvSpPr>
          <p:cNvPr id="584" name="Shape 58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85" name="Shape 58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86" name="Shape 586"/>
          <p:cNvCxnSpPr/>
          <p:nvPr/>
        </p:nvCxnSpPr>
        <p:spPr>
          <a:xfrm>
            <a:off y="37338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587" name="Shape 58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2" name="Shape 5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3" name="Shape 59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594" name="Shape 59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595" name="Shape 595"/>
          <p:cNvSpPr txBox="1"/>
          <p:nvPr/>
        </p:nvSpPr>
        <p:spPr>
          <a:xfrm>
            <a:off y="1600200" x="7086600"/>
            <a:ext cy="1200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sp>
        <p:nvSpPr>
          <p:cNvPr id="597" name="Shape 59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599" name="Shape 599"/>
          <p:cNvCxnSpPr/>
          <p:nvPr/>
        </p:nvCxnSpPr>
        <p:spPr>
          <a:xfrm>
            <a:off y="39624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00" name="Shape 60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601" name="Shape 60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PL/0 Grammar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y="1894343" x="4229100"/>
            <a:ext cy="2185213" cx="3619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Non-Terminals</a:t>
            </a:r>
          </a:p>
          <a:p>
            <a:pPr algn="l" rtl="0" lvl="0" marR="0" indent="0" mar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6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const-decl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var-decl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&lt;</a:t>
            </a:r>
            <a:r>
              <a:rPr strike="noStrike" u="none" b="0" cap="none" baseline="0" sz="1600" lang="en-US" i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ident-list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expression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statement-list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D8D300"/>
                </a:solidFill>
                <a:latin typeface="Arial"/>
                <a:ea typeface="Arial"/>
                <a:cs typeface="Arial"/>
                <a:sym typeface="Arial"/>
              </a:rPr>
              <a:t>condition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relation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term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006666"/>
                </a:solidFill>
                <a:latin typeface="Arial"/>
                <a:ea typeface="Arial"/>
                <a:cs typeface="Arial"/>
                <a:sym typeface="Arial"/>
              </a:rPr>
              <a:t>adding-operator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600" lang="en-US" i="0">
                <a:solidFill>
                  <a:srgbClr val="FF6699"/>
                </a:solidFill>
                <a:latin typeface="Arial"/>
                <a:ea typeface="Arial"/>
                <a:cs typeface="Arial"/>
                <a:sym typeface="Arial"/>
              </a:rPr>
              <a:t>multiplying-operator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y="1922463" x="990600"/>
            <a:ext cy="2292349" cx="2590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Terminals</a:t>
            </a:r>
          </a:p>
          <a:p>
            <a:pPr algn="l" rtl="0" lvl="0" marR="0" indent="0" marL="0">
              <a:spcBef>
                <a:spcPts val="80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const, var, procedure, call, begin, end, if, then, while, do, odd</a:t>
            </a:r>
          </a:p>
          <a:p>
            <a:pPr algn="l" rtl="0" lvl="0" marR="0" indent="0" marL="0">
              <a:spcBef>
                <a:spcPts val="800"/>
              </a:spcBef>
              <a:spcAft>
                <a:spcPts val="0"/>
              </a:spcAft>
              <a:buClr>
                <a:srgbClr val="FF0066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&lt;&gt;  &lt;  &gt;  &lt;=  &gt;=  +  - *  /  =</a:t>
            </a:r>
          </a:p>
          <a:p>
            <a:pPr algn="l" rtl="0" lvl="0" marR="0" indent="0" marL="0">
              <a:spcBef>
                <a:spcPts val="800"/>
              </a:spcBef>
              <a:spcAft>
                <a:spcPts val="0"/>
              </a:spcAft>
              <a:buClr>
                <a:srgbClr val="FF0066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,  ;  e</a:t>
            </a:r>
          </a:p>
          <a:p>
            <a:r>
              <a:t/>
            </a:r>
          </a:p>
        </p:txBody>
      </p:sp>
      <p:sp>
        <p:nvSpPr>
          <p:cNvPr id="113" name="Shape 113"/>
          <p:cNvSpPr txBox="1"/>
          <p:nvPr/>
        </p:nvSpPr>
        <p:spPr>
          <a:xfrm>
            <a:off y="5562600" x="2286000"/>
            <a:ext cy="646331" cx="4800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must implement a procedure for each one of this non-terminals.</a:t>
            </a:r>
          </a:p>
        </p:txBody>
      </p:sp>
      <p:cxnSp>
        <p:nvCxnSpPr>
          <p:cNvPr id="114" name="Shape 114"/>
          <p:cNvCxnSpPr/>
          <p:nvPr/>
        </p:nvCxnSpPr>
        <p:spPr>
          <a:xfrm rot="10800000" flipH="1">
            <a:off y="4214813" x="4800600"/>
            <a:ext cy="1347786" cx="3810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5" name="Shape 6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6" name="Shape 60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07" name="Shape 60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08" name="Shape 608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09" name="Shape 60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var</a:t>
            </a:r>
          </a:p>
        </p:txBody>
      </p:sp>
      <p:sp>
        <p:nvSpPr>
          <p:cNvPr id="610" name="Shape 61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11" name="Shape 61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12" name="Shape 612"/>
          <p:cNvCxnSpPr/>
          <p:nvPr/>
        </p:nvCxnSpPr>
        <p:spPr>
          <a:xfrm>
            <a:off y="39624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13" name="Shape 61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8" name="Shape 6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9" name="Shape 61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20" name="Shape 62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21" name="Shape 621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22" name="Shape 62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623" name="Shape 62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24" name="Shape 62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25" name="Shape 625"/>
          <p:cNvCxnSpPr/>
          <p:nvPr/>
        </p:nvCxnSpPr>
        <p:spPr>
          <a:xfrm>
            <a:off y="4419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26" name="Shape 62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627" name="Shape 62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1" name="Shape 6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2" name="Shape 63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33" name="Shape 63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34" name="Shape 634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35" name="Shape 63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37" name="Shape 63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38" name="Shape 638"/>
          <p:cNvCxnSpPr/>
          <p:nvPr/>
        </p:nvCxnSpPr>
        <p:spPr>
          <a:xfrm>
            <a:off y="4648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39" name="Shape 63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</a:t>
            </a:r>
          </a:p>
        </p:txBody>
      </p:sp>
      <p:sp>
        <p:nvSpPr>
          <p:cNvPr id="640" name="Shape 64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4" name="Shape 6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5" name="Shape 64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46" name="Shape 64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47" name="Shape 647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48" name="Shape 64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,</a:t>
            </a:r>
          </a:p>
        </p:txBody>
      </p:sp>
      <p:sp>
        <p:nvSpPr>
          <p:cNvPr id="649" name="Shape 64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50" name="Shape 65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51" name="Shape 651"/>
          <p:cNvCxnSpPr/>
          <p:nvPr/>
        </p:nvCxnSpPr>
        <p:spPr>
          <a:xfrm>
            <a:off y="39624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52" name="Shape 65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7" name="Shape 6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8" name="Shape 65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59" name="Shape 65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60" name="Shape 660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61" name="Shape 66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y</a:t>
            </a:r>
          </a:p>
        </p:txBody>
      </p:sp>
      <p:sp>
        <p:nvSpPr>
          <p:cNvPr id="662" name="Shape 66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63" name="Shape 66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64" name="Shape 664"/>
          <p:cNvCxnSpPr/>
          <p:nvPr/>
        </p:nvCxnSpPr>
        <p:spPr>
          <a:xfrm>
            <a:off y="4419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65" name="Shape 66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</a:t>
            </a:r>
          </a:p>
        </p:txBody>
      </p:sp>
      <p:sp>
        <p:nvSpPr>
          <p:cNvPr id="666" name="Shape 66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0" name="Shape 6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1" name="Shape 67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72" name="Shape 67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73" name="Shape 673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76" name="Shape 67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77" name="Shape 677"/>
          <p:cNvCxnSpPr/>
          <p:nvPr/>
        </p:nvCxnSpPr>
        <p:spPr>
          <a:xfrm>
            <a:off y="4648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78" name="Shape 67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</a:t>
            </a:r>
          </a:p>
        </p:txBody>
      </p:sp>
      <p:sp>
        <p:nvSpPr>
          <p:cNvPr id="679" name="Shape 67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3" name="Shape 6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4" name="Shape 68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85" name="Shape 68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86" name="Shape 686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687" name="Shape 68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688" name="Shape 68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690" name="Shape 690"/>
          <p:cNvCxnSpPr/>
          <p:nvPr/>
        </p:nvCxnSpPr>
        <p:spPr>
          <a:xfrm>
            <a:off y="54102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691" name="Shape 69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692" name="Shape 69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6" name="Shape 6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7" name="Shape 69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698" name="Shape 69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699" name="Shape 699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var-decl(2)</a:t>
            </a:r>
          </a:p>
        </p:txBody>
      </p:sp>
      <p:sp>
        <p:nvSpPr>
          <p:cNvPr id="700" name="Shape 70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701" name="Shape 70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VAR-DECL;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if TOKEN &lt;&gt; IDENT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variable, ident, level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702" name="Shape 70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03" name="Shape 703"/>
          <p:cNvCxnSpPr/>
          <p:nvPr/>
        </p:nvCxnSpPr>
        <p:spPr>
          <a:xfrm>
            <a:off y="56388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04" name="Shape 70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9" name="Shape 7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0" name="Shape 71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11" name="Shape 71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12" name="Shape 712"/>
          <p:cNvSpPr txBox="1"/>
          <p:nvPr/>
        </p:nvSpPr>
        <p:spPr>
          <a:xfrm>
            <a:off y="1600200" x="7086600"/>
            <a:ext cy="1200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16" name="Shape 716"/>
          <p:cNvCxnSpPr/>
          <p:nvPr/>
        </p:nvCxnSpPr>
        <p:spPr>
          <a:xfrm>
            <a:off y="41910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17" name="Shape 71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18" name="Shape 71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2" name="Shape 7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3" name="Shape 72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24" name="Shape 72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25" name="Shape 725"/>
          <p:cNvSpPr txBox="1"/>
          <p:nvPr/>
        </p:nvSpPr>
        <p:spPr>
          <a:xfrm>
            <a:off y="1600200" x="7086600"/>
            <a:ext cy="1200329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</p:txBody>
      </p:sp>
      <p:sp>
        <p:nvSpPr>
          <p:cNvPr id="726" name="Shape 72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727" name="Shape 72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728" name="Shape 72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29" name="Shape 729"/>
          <p:cNvCxnSpPr/>
          <p:nvPr/>
        </p:nvCxnSpPr>
        <p:spPr>
          <a:xfrm>
            <a:off y="44196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30" name="Shape 73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31" name="Shape 73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this parser we use: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17526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–a global variable that stores the current token to analyze.</a:t>
            </a:r>
          </a:p>
          <a:p>
            <a:pPr algn="l" rtl="0" lvl="0" marR="0" indent="-3429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GET_TOKEN() 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a procedure that takes the next token in the string and stores it in TOKEN.</a:t>
            </a:r>
          </a:p>
          <a:p>
            <a:pPr algn="l" rtl="0" lvl="0" marR="0" indent="-3429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28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type, name, params</a:t>
            </a: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a procedure that stores a new symbol into the Symbol Table.</a:t>
            </a:r>
          </a:p>
          <a:p>
            <a:pPr algn="l" rtl="0" lvl="0" marR="0" indent="-342900" marL="3429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strike="noStrike" u="none" b="1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ERROR()</a:t>
            </a:r>
            <a:r>
              <a:rPr strike="noStrike" u="none" b="0" cap="none" baseline="0" sz="2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a procedure that stops parsing, and shows an error message.</a:t>
            </a:r>
          </a:p>
        </p:txBody>
      </p:sp>
    </p:spTree>
  </p:cSld>
  <p:clrMapOvr>
    <a:masterClrMapping/>
  </p:clrMapOvr>
  <p:transition spd="slow">
    <p:cut/>
  </p:transition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5" name="Shape 7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6" name="Shape 73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37" name="Shape 73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38" name="Shape 738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739" name="Shape 73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740" name="Shape 74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741" name="Shape 74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42" name="Shape 742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43" name="Shape 74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8" name="Shape 7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9" name="Shape 74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50" name="Shape 75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51" name="Shape 751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752" name="Shape 75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754" name="Shape 75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55" name="Shape 755"/>
          <p:cNvCxnSpPr/>
          <p:nvPr/>
        </p:nvCxnSpPr>
        <p:spPr>
          <a:xfrm>
            <a:off y="41910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56" name="Shape 75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57" name="Shape 75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1" name="Shape 7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2" name="Shape 76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63" name="Shape 76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64" name="Shape 764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765" name="Shape 76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766" name="Shape 76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767" name="Shape 76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68" name="Shape 768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69" name="Shape 76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70" name="Shape 77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4" name="Shape 7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5" name="Shape 77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76" name="Shape 77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77" name="Shape 777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778" name="Shape 77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=</a:t>
            </a:r>
          </a:p>
        </p:txBody>
      </p:sp>
      <p:sp>
        <p:nvSpPr>
          <p:cNvPr id="779" name="Shape 77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780" name="Shape 78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81" name="Shape 781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82" name="Shape 78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83" name="Shape 78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7" name="Shape 7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8" name="Shape 78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789" name="Shape 78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790" name="Shape 790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791" name="Shape 79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792" name="Shape 79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793" name="Shape 79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794" name="Shape 794"/>
          <p:cNvCxnSpPr/>
          <p:nvPr/>
        </p:nvCxnSpPr>
        <p:spPr>
          <a:xfrm>
            <a:off y="4648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795" name="Shape 79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796" name="Shape 79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0" name="Shape 8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1" name="Shape 80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02" name="Shape 80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03" name="Shape 803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804" name="Shape 80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805" name="Shape 805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06" name="Shape 80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07" name="Shape 807"/>
          <p:cNvCxnSpPr/>
          <p:nvPr/>
        </p:nvCxnSpPr>
        <p:spPr>
          <a:xfrm>
            <a:off y="43434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08" name="Shape 80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09" name="Shape 80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3" name="Shape 8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4" name="Shape 81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15" name="Shape 81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16" name="Shape 816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817" name="Shape 81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818" name="Shape 818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19" name="Shape 81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20" name="Shape 820"/>
          <p:cNvCxnSpPr/>
          <p:nvPr/>
        </p:nvCxnSpPr>
        <p:spPr>
          <a:xfrm>
            <a:off y="41148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21" name="Shape 82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22" name="Shape 82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6" name="Shape 8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7" name="Shape 82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28" name="Shape 82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29" name="Shape 829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830" name="Shape 83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831" name="Shape 831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32" name="Shape 83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33" name="Shape 833"/>
          <p:cNvCxnSpPr/>
          <p:nvPr/>
        </p:nvCxnSpPr>
        <p:spPr>
          <a:xfrm>
            <a:off y="4343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34" name="Shape 83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35" name="Shape 83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9" name="Shape 8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0" name="Shape 84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41" name="Shape 84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42" name="Shape 842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843" name="Shape 84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844" name="Shape 844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45" name="Shape 84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46" name="Shape 846"/>
          <p:cNvCxnSpPr/>
          <p:nvPr/>
        </p:nvCxnSpPr>
        <p:spPr>
          <a:xfrm>
            <a:off y="67818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47" name="Shape 84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48" name="Shape 84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2" name="Shape 8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3" name="Shape 85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54" name="Shape 85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55" name="Shape 855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856" name="Shape 85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857" name="Shape 857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58" name="Shape 85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59" name="Shape 859"/>
          <p:cNvCxnSpPr/>
          <p:nvPr/>
        </p:nvCxnSpPr>
        <p:spPr>
          <a:xfrm>
            <a:off y="53340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60" name="Shape 86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61" name="Shape 86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&lt;program&gt; Procedure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2484436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PROGRAM;</a:t>
            </a:r>
          </a:p>
          <a:p>
            <a:pPr algn="l" rtl="0" lvl="0" marR="0" indent="-3429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GET_TOKEN();</a:t>
            </a:r>
          </a:p>
          <a:p>
            <a:pPr algn="l" rtl="0" lvl="0" marR="0" indent="-3429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BLOCK();</a:t>
            </a:r>
          </a:p>
          <a:p>
            <a:pPr algn="l" rtl="0" lvl="0" marR="0" indent="-3429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"." then ERROR (No Period at end of file)</a:t>
            </a:r>
          </a:p>
          <a:p>
            <a:pPr algn="l" rtl="0" lvl="0" marR="0" indent="-342900" marL="3429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2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r>
              <a:t/>
            </a:r>
          </a:p>
        </p:txBody>
      </p:sp>
      <p:sp>
        <p:nvSpPr>
          <p:cNvPr id="127" name="Shape 127"/>
          <p:cNvSpPr/>
          <p:nvPr/>
        </p:nvSpPr>
        <p:spPr>
          <a:xfrm>
            <a:off y="1752600" x="457200"/>
            <a:ext cy="369332" cx="264046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.</a:t>
            </a:r>
          </a:p>
        </p:txBody>
      </p:sp>
    </p:spTree>
  </p:cSld>
  <p:clrMapOvr>
    <a:masterClrMapping/>
  </p:clrMapOvr>
  <p:transition spd="slow">
    <p:cut/>
  </p:transition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5" name="Shape 8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6" name="Shape 86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67" name="Shape 86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68" name="Shape 868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869" name="Shape 86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870" name="Shape 870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871" name="Shape 87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72" name="Shape 872"/>
          <p:cNvCxnSpPr/>
          <p:nvPr/>
        </p:nvCxnSpPr>
        <p:spPr>
          <a:xfrm>
            <a:off y="55626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73" name="Shape 87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74" name="Shape 87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8" name="Shape 8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9" name="Shape 87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80" name="Shape 88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81" name="Shape 881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882" name="Shape 88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883" name="Shape 88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884" name="Shape 88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85" name="Shape 885"/>
          <p:cNvCxnSpPr/>
          <p:nvPr/>
        </p:nvCxnSpPr>
        <p:spPr>
          <a:xfrm>
            <a:off y="49530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86" name="Shape 88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887" name="Shape 88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1" name="Shape 8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2" name="Shape 89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893" name="Shape 89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894" name="Shape 894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895" name="Shape 89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896" name="Shape 89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897" name="Shape 89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898" name="Shape 898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899" name="Shape 89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00" name="Shape 90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4" name="Shape 9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5" name="Shape 90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06" name="Shape 90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07" name="Shape 907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908" name="Shape 90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909" name="Shape 90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910" name="Shape 91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11" name="Shape 911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12" name="Shape 91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13" name="Shape 91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7" name="Shape 9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8" name="Shape 91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19" name="Shape 91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20" name="Shape 920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921" name="Shape 92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y</a:t>
            </a:r>
          </a:p>
        </p:txBody>
      </p:sp>
      <p:sp>
        <p:nvSpPr>
          <p:cNvPr id="922" name="Shape 92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923" name="Shape 92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24" name="Shape 924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25" name="Shape 92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26" name="Shape 92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0" name="Shape 9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1" name="Shape 93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32" name="Shape 93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33" name="Shape 933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934" name="Shape 93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y</a:t>
            </a:r>
          </a:p>
        </p:txBody>
      </p:sp>
      <p:sp>
        <p:nvSpPr>
          <p:cNvPr id="935" name="Shape 93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936" name="Shape 93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37" name="Shape 937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38" name="Shape 93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39" name="Shape 93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3" name="Shape 9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4" name="Shape 94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45" name="Shape 94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46" name="Shape 946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947" name="Shape 94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=</a:t>
            </a:r>
          </a:p>
        </p:txBody>
      </p:sp>
      <p:sp>
        <p:nvSpPr>
          <p:cNvPr id="948" name="Shape 94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949" name="Shape 94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50" name="Shape 950"/>
          <p:cNvCxnSpPr/>
          <p:nvPr/>
        </p:nvCxnSpPr>
        <p:spPr>
          <a:xfrm>
            <a:off y="4419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51" name="Shape 95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52" name="Shape 95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6" name="Shape 9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7" name="Shape 95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58" name="Shape 95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59" name="Shape 959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960" name="Shape 96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961" name="Shape 96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962" name="Shape 96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63" name="Shape 963"/>
          <p:cNvCxnSpPr/>
          <p:nvPr/>
        </p:nvCxnSpPr>
        <p:spPr>
          <a:xfrm>
            <a:off y="46482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64" name="Shape 96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65" name="Shape 96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9" name="Shape 9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0" name="Shape 97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71" name="Shape 97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72" name="Shape 972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973" name="Shape 97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974" name="Shape 974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975" name="Shape 97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76" name="Shape 976"/>
          <p:cNvCxnSpPr/>
          <p:nvPr/>
        </p:nvCxnSpPr>
        <p:spPr>
          <a:xfrm>
            <a:off y="43434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77" name="Shape 97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78" name="Shape 97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2" name="Shape 9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3" name="Shape 98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84" name="Shape 98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85" name="Shape 985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986" name="Shape 98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987" name="Shape 987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988" name="Shape 98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989" name="Shape 989"/>
          <p:cNvCxnSpPr/>
          <p:nvPr/>
        </p:nvCxnSpPr>
        <p:spPr>
          <a:xfrm>
            <a:off y="41148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990" name="Shape 99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991" name="Shape 99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&lt;block&gt; Procedure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22860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BLOCK;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“const” then CONST-DECL();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“var” then VAR-DECL();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“procedure” then  PROC-DECL();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STATEMENT;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34" name="Shape 134"/>
          <p:cNvSpPr/>
          <p:nvPr/>
        </p:nvSpPr>
        <p:spPr>
          <a:xfrm>
            <a:off y="1600200" x="457200"/>
            <a:ext cy="36933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block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const-decl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var-decl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CC00FF"/>
                </a:solidFill>
                <a:latin typeface="Arial"/>
                <a:ea typeface="Arial"/>
                <a:cs typeface="Arial"/>
                <a:sym typeface="Arial"/>
              </a:rPr>
              <a:t>proc-decl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&lt;</a:t>
            </a:r>
            <a:r>
              <a:rPr strike="noStrike" u="none" b="0" cap="none" baseline="0" sz="1800" lang="en-US" i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statement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5" name="Shape 9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6" name="Shape 99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997" name="Shape 99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998" name="Shape 998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999" name="Shape 99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1000" name="Shape 1000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001" name="Shape 100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02" name="Shape 1002"/>
          <p:cNvCxnSpPr/>
          <p:nvPr/>
        </p:nvCxnSpPr>
        <p:spPr>
          <a:xfrm>
            <a:off y="4343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03" name="Shape 100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04" name="Shape 100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8" name="Shape 10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9" name="Shape 100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10" name="Shape 101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11" name="Shape 1011"/>
          <p:cNvSpPr txBox="1"/>
          <p:nvPr/>
        </p:nvSpPr>
        <p:spPr>
          <a:xfrm>
            <a:off y="1600200" x="7086600"/>
            <a:ext cy="2585322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factor(2)</a:t>
            </a:r>
          </a:p>
        </p:txBody>
      </p:sp>
      <p:sp>
        <p:nvSpPr>
          <p:cNvPr id="1012" name="Shape 101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13" name="Shape 1013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FACTOR;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IDENTIFIER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NUMBER then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"("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")" then ERROR 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014" name="Shape 101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15" name="Shape 1015"/>
          <p:cNvCxnSpPr/>
          <p:nvPr/>
        </p:nvCxnSpPr>
        <p:spPr>
          <a:xfrm>
            <a:off y="67818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16" name="Shape 101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17" name="Shape 101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1" name="Shape 10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2" name="Shape 102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23" name="Shape 102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24" name="Shape 1024"/>
          <p:cNvSpPr txBox="1"/>
          <p:nvPr/>
        </p:nvSpPr>
        <p:spPr>
          <a:xfrm>
            <a:off y="1600200" x="7086600"/>
            <a:ext cy="2308323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term(2)</a:t>
            </a:r>
          </a:p>
        </p:txBody>
      </p:sp>
      <p:sp>
        <p:nvSpPr>
          <p:cNvPr id="1025" name="Shape 102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26" name="Shape 1026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TERM;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MULTIPLYING_OPERATOR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FACTOR();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027" name="Shape 102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28" name="Shape 1028"/>
          <p:cNvCxnSpPr/>
          <p:nvPr/>
        </p:nvCxnSpPr>
        <p:spPr>
          <a:xfrm>
            <a:off y="53340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29" name="Shape 102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30" name="Shape 103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4" name="Shape 10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5" name="Shape 103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36" name="Shape 103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37" name="Shape 1037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expression(2)</a:t>
            </a:r>
          </a:p>
        </p:txBody>
      </p:sp>
      <p:sp>
        <p:nvSpPr>
          <p:cNvPr id="1038" name="Shape 103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39" name="Shape 1039"/>
          <p:cNvSpPr txBox="1"/>
          <p:nvPr/>
        </p:nvSpPr>
        <p:spPr>
          <a:xfrm>
            <a:off y="3428998" x="3048000"/>
            <a:ext cy="3276600" cx="4953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EXPRESSION;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ADDING_OPERATOR then 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while TOKEN = ADDING_OPERATOR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TERM();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040" name="Shape 104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41" name="Shape 1041"/>
          <p:cNvCxnSpPr/>
          <p:nvPr/>
        </p:nvCxnSpPr>
        <p:spPr>
          <a:xfrm>
            <a:off y="55626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42" name="Shape 104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43" name="Shape 104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7" name="Shape 10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8" name="Shape 104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49" name="Shape 104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50" name="Shape 1050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051" name="Shape 105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52" name="Shape 105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IDENT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":="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…</a:t>
            </a:r>
          </a:p>
        </p:txBody>
      </p:sp>
      <p:sp>
        <p:nvSpPr>
          <p:cNvPr id="1053" name="Shape 105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54" name="Shape 1054"/>
          <p:cNvCxnSpPr/>
          <p:nvPr/>
        </p:nvCxnSpPr>
        <p:spPr>
          <a:xfrm>
            <a:off y="4953000" x="3124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55" name="Shape 105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56" name="Shape 105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0" name="Shape 10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1" name="Shape 106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62" name="Shape 106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63" name="Shape 1063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064" name="Shape 106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65" name="Shape 106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066" name="Shape 106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67" name="Shape 1067"/>
          <p:cNvCxnSpPr/>
          <p:nvPr/>
        </p:nvCxnSpPr>
        <p:spPr>
          <a:xfrm>
            <a:off y="51816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68" name="Shape 106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69" name="Shape 106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3" name="Shape 10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4" name="Shape 107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75" name="Shape 107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76" name="Shape 1076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077" name="Shape 107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078" name="Shape 107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079" name="Shape 107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80" name="Shape 1080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81" name="Shape 108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82" name="Shape 108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6" name="Shape 10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7" name="Shape 108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088" name="Shape 108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089" name="Shape 1089"/>
          <p:cNvSpPr txBox="1"/>
          <p:nvPr/>
        </p:nvSpPr>
        <p:spPr>
          <a:xfrm>
            <a:off y="1600200" x="7086600"/>
            <a:ext cy="1477328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090" name="Shape 109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if</a:t>
            </a:r>
          </a:p>
        </p:txBody>
      </p:sp>
      <p:sp>
        <p:nvSpPr>
          <p:cNvPr id="1091" name="Shape 109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092" name="Shape 109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093" name="Shape 1093"/>
          <p:cNvCxnSpPr/>
          <p:nvPr/>
        </p:nvCxnSpPr>
        <p:spPr>
          <a:xfrm>
            <a:off y="49530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094" name="Shape 109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095" name="Shape 109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9" name="Shape 10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0" name="Shape 110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01" name="Shape 110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02" name="Shape 1102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103" name="Shape 110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if</a:t>
            </a:r>
          </a:p>
        </p:txBody>
      </p:sp>
      <p:sp>
        <p:nvSpPr>
          <p:cNvPr id="1104" name="Shape 110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105" name="Shape 110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06" name="Shape 1106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07" name="Shape 110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08" name="Shape 110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2" name="Shape 1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3" name="Shape 111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14" name="Shape 111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15" name="Shape 1115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116" name="Shape 111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1117" name="Shape 111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118" name="Shape 111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19" name="Shape 1119"/>
          <p:cNvCxnSpPr/>
          <p:nvPr/>
        </p:nvCxnSpPr>
        <p:spPr>
          <a:xfrm>
            <a:off y="41910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20" name="Shape 112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21" name="Shape 112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&lt;const-decl&gt; Procedure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2438400" x="457200"/>
            <a:ext cy="4373563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CONST-DECL;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repeat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IDENT then ERROR (missing identifier);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"=" then ERROR (identifier should be followed by =);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NUMBER then ERROR (= should be followed by number);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ENTER(</a:t>
            </a:r>
            <a:r>
              <a:rPr strike="noStrike" u="none" b="1" cap="none" baseline="0" sz="1600" lang="en-U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constant, ident, number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until TOKEN &lt;&gt; ",";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&lt;&gt; ";" then ERROR (declaration must end with ;);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GET_TOKEN;</a:t>
            </a:r>
          </a:p>
          <a:p>
            <a:pPr algn="l" rtl="0" lvl="0" marR="0" indent="-342900" marL="34290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41" name="Shape 141"/>
          <p:cNvSpPr/>
          <p:nvPr/>
        </p:nvSpPr>
        <p:spPr>
          <a:xfrm>
            <a:off y="1600200" x="457200"/>
            <a:ext cy="92332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const-decl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const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strike="noStrike" u="none" b="0" cap="none" baseline="0" sz="18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::=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 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| &lt;</a:t>
            </a:r>
            <a:r>
              <a:rPr strike="noStrike" u="none" b="0" cap="none" baseline="0" sz="1800" lang="en-US" i="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const-assignment-list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, &lt;</a:t>
            </a:r>
            <a:r>
              <a:rPr strike="noStrike" u="none" b="0" cap="none" baseline="0" sz="1800" lang="en-US" i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ident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strike="noStrike" u="none" b="0" cap="none" baseline="0" sz="1800" lang="en-US" i="0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</a:t>
            </a:r>
            <a:r>
              <a:rPr strike="noStrike" u="none" b="0" cap="none" baseline="0" sz="1800" lang="en-US" i="0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number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</p:txBody>
      </p:sp>
    </p:spTree>
  </p:cSld>
  <p:clrMapOvr>
    <a:masterClrMapping/>
  </p:clrMapOvr>
  <p:transition spd="slow">
    <p:cut/>
  </p:transition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5" name="Shape 1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6" name="Shape 1126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27" name="Shape 1127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28" name="Shape 1128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condition(2)</a:t>
            </a:r>
          </a:p>
        </p:txBody>
      </p:sp>
      <p:sp>
        <p:nvSpPr>
          <p:cNvPr id="1129" name="Shape 1129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1130" name="Shape 1130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131" name="Shape 1131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32" name="Shape 1132"/>
          <p:cNvCxnSpPr/>
          <p:nvPr/>
        </p:nvCxnSpPr>
        <p:spPr>
          <a:xfrm>
            <a:off y="3733800" x="3048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33" name="Shape 1133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34" name="Shape 1134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8" name="Shape 1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9" name="Shape 1139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40" name="Shape 1140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41" name="Shape 1141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condition(2)</a:t>
            </a:r>
          </a:p>
        </p:txBody>
      </p:sp>
      <p:sp>
        <p:nvSpPr>
          <p:cNvPr id="1142" name="Shape 1142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</a:t>
            </a:r>
          </a:p>
        </p:txBody>
      </p:sp>
      <p:sp>
        <p:nvSpPr>
          <p:cNvPr id="1143" name="Shape 1143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144" name="Shape 1144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45" name="Shape 1145"/>
          <p:cNvCxnSpPr/>
          <p:nvPr/>
        </p:nvCxnSpPr>
        <p:spPr>
          <a:xfrm>
            <a:off y="4648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46" name="Shape 1146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47" name="Shape 1147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1" name="Shape 1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2" name="Shape 1152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53" name="Shape 1153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54" name="Shape 1154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condition(2)</a:t>
            </a:r>
          </a:p>
        </p:txBody>
      </p:sp>
      <p:sp>
        <p:nvSpPr>
          <p:cNvPr id="1155" name="Shape 1155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&gt;</a:t>
            </a:r>
          </a:p>
        </p:txBody>
      </p:sp>
      <p:sp>
        <p:nvSpPr>
          <p:cNvPr id="1156" name="Shape 1156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157" name="Shape 1157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58" name="Shape 1158"/>
          <p:cNvCxnSpPr/>
          <p:nvPr/>
        </p:nvCxnSpPr>
        <p:spPr>
          <a:xfrm>
            <a:off y="51816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59" name="Shape 1159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60" name="Shape 1160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4" name="Shape 1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5" name="Shape 1165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66" name="Shape 1166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67" name="Shape 1167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condition(2)</a:t>
            </a:r>
          </a:p>
        </p:txBody>
      </p:sp>
      <p:sp>
        <p:nvSpPr>
          <p:cNvPr id="1168" name="Shape 1168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a</a:t>
            </a:r>
          </a:p>
        </p:txBody>
      </p:sp>
      <p:sp>
        <p:nvSpPr>
          <p:cNvPr id="1169" name="Shape 1169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170" name="Shape 1170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71" name="Shape 1171"/>
          <p:cNvCxnSpPr/>
          <p:nvPr/>
        </p:nvCxnSpPr>
        <p:spPr>
          <a:xfrm>
            <a:off y="5410200" x="35052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72" name="Shape 1172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73" name="Shape 1173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7" name="Shape 1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8" name="Shape 1178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79" name="Shape 1179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80" name="Shape 1180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condition(2)</a:t>
            </a:r>
          </a:p>
        </p:txBody>
      </p:sp>
      <p:sp>
        <p:nvSpPr>
          <p:cNvPr id="1181" name="Shape 1181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then</a:t>
            </a:r>
          </a:p>
        </p:txBody>
      </p:sp>
      <p:sp>
        <p:nvSpPr>
          <p:cNvPr id="1182" name="Shape 1182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CONDITION;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if TOKEN = "odd"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RELATION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EXPRESSION();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</p:txBody>
      </p:sp>
      <p:sp>
        <p:nvSpPr>
          <p:cNvPr id="1183" name="Shape 1183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84" name="Shape 1184"/>
          <p:cNvCxnSpPr/>
          <p:nvPr/>
        </p:nvCxnSpPr>
        <p:spPr>
          <a:xfrm>
            <a:off y="5867400" x="26670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85" name="Shape 1185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86" name="Shape 1186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0" name="Shape 1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1" name="Shape 1191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192" name="Shape 1192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193" name="Shape 1193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194" name="Shape 1194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then</a:t>
            </a:r>
          </a:p>
        </p:txBody>
      </p:sp>
      <p:sp>
        <p:nvSpPr>
          <p:cNvPr id="1195" name="Shape 1195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196" name="Shape 1196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197" name="Shape 1197"/>
          <p:cNvCxnSpPr/>
          <p:nvPr/>
        </p:nvCxnSpPr>
        <p:spPr>
          <a:xfrm>
            <a:off y="4724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198" name="Shape 1198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199" name="Shape 1199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3" name="Shape 1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4" name="Shape 1204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05" name="Shape 1205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06" name="Shape 1206"/>
          <p:cNvSpPr txBox="1"/>
          <p:nvPr/>
        </p:nvSpPr>
        <p:spPr>
          <a:xfrm>
            <a:off y="1600200" x="7086600"/>
            <a:ext cy="1754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07" name="Shape 1207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1208" name="Shape 1208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"if"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CONDITION();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"then"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09" name="Shape 1209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10" name="Shape 1210"/>
          <p:cNvCxnSpPr/>
          <p:nvPr/>
        </p:nvCxnSpPr>
        <p:spPr>
          <a:xfrm>
            <a:off y="49530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11" name="Shape 1211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12" name="Shape 1212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6" name="Shape 12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7" name="Shape 1217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18" name="Shape 1218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19" name="Shape 1219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20" name="Shape 1220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begin</a:t>
            </a:r>
          </a:p>
        </p:txBody>
      </p:sp>
      <p:sp>
        <p:nvSpPr>
          <p:cNvPr id="1221" name="Shape 1221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22" name="Shape 1222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23" name="Shape 1223"/>
          <p:cNvCxnSpPr/>
          <p:nvPr/>
        </p:nvCxnSpPr>
        <p:spPr>
          <a:xfrm>
            <a:off y="39624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24" name="Shape 1224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25" name="Shape 1225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9" name="Shape 1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0" name="Shape 1230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31" name="Shape 1231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32" name="Shape 1232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33" name="Shape 1233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x</a:t>
            </a:r>
          </a:p>
        </p:txBody>
      </p:sp>
      <p:sp>
        <p:nvSpPr>
          <p:cNvPr id="1234" name="Shape 1234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35" name="Shape 1235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36" name="Shape 1236"/>
          <p:cNvCxnSpPr/>
          <p:nvPr/>
        </p:nvCxnSpPr>
        <p:spPr>
          <a:xfrm>
            <a:off y="4191000" x="35814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37" name="Shape 1237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38" name="Shape 1238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2" name="Shape 1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3" name="Shape 1243"/>
          <p:cNvSpPr txBox="1"/>
          <p:nvPr>
            <p:ph type="title"/>
          </p:nvPr>
        </p:nvSpPr>
        <p:spPr>
          <a:xfrm>
            <a:off y="762000" x="457200"/>
            <a:ext cy="838199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4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Example</a:t>
            </a:r>
          </a:p>
        </p:txBody>
      </p:sp>
      <p:sp>
        <p:nvSpPr>
          <p:cNvPr id="1244" name="Shape 1244"/>
          <p:cNvSpPr txBox="1"/>
          <p:nvPr>
            <p:ph idx="1" type="body"/>
          </p:nvPr>
        </p:nvSpPr>
        <p:spPr>
          <a:xfrm>
            <a:off y="1752600" x="457200"/>
            <a:ext cy="4770536" cx="21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const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 = 8;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a, b, c;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procedure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var</a:t>
            </a: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x,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a; y 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&gt; a </a:t>
            </a:r>
            <a:r>
              <a:rPr strike="noStrike" u="none" b="1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then 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= b;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y = a;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 = x / y;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begin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= m;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 = 4;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call 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ratio;</a:t>
            </a:r>
          </a:p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end.</a:t>
            </a:r>
          </a:p>
          <a:p>
            <a:r>
              <a:t/>
            </a:r>
          </a:p>
        </p:txBody>
      </p:sp>
      <p:sp>
        <p:nvSpPr>
          <p:cNvPr id="1245" name="Shape 1245"/>
          <p:cNvSpPr txBox="1"/>
          <p:nvPr/>
        </p:nvSpPr>
        <p:spPr>
          <a:xfrm>
            <a:off y="1600200" x="7086600"/>
            <a:ext cy="2031325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program()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proc-decl(1)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block(2)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statement(2)</a:t>
            </a:r>
          </a:p>
        </p:txBody>
      </p:sp>
      <p:sp>
        <p:nvSpPr>
          <p:cNvPr id="1246" name="Shape 1246"/>
          <p:cNvSpPr txBox="1"/>
          <p:nvPr/>
        </p:nvSpPr>
        <p:spPr>
          <a:xfrm>
            <a:off y="1600200" x="2895600"/>
            <a:ext cy="369332" cx="2286000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TOKEN= ;</a:t>
            </a:r>
          </a:p>
        </p:txBody>
      </p:sp>
      <p:sp>
        <p:nvSpPr>
          <p:cNvPr id="1247" name="Shape 1247"/>
          <p:cNvSpPr txBox="1"/>
          <p:nvPr/>
        </p:nvSpPr>
        <p:spPr>
          <a:xfrm>
            <a:off y="3048000" x="3048000"/>
            <a:ext cy="3581399" cx="4495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STATEMENT;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else if TOKEN = "begin" then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 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while TOKEN = ";" do begin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STATEMENT();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if TOKEN &lt;&gt; "end" then ERROR 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GET_TOKEN();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end;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1248" name="Shape 1248"/>
          <p:cNvSpPr txBox="1"/>
          <p:nvPr/>
        </p:nvSpPr>
        <p:spPr>
          <a:xfrm>
            <a:off y="1230867" x="7086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Recursion stack</a:t>
            </a:r>
          </a:p>
        </p:txBody>
      </p:sp>
      <p:cxnSp>
        <p:nvCxnSpPr>
          <p:cNvPr id="1249" name="Shape 1249"/>
          <p:cNvCxnSpPr/>
          <p:nvPr/>
        </p:nvCxnSpPr>
        <p:spPr>
          <a:xfrm>
            <a:off y="4724400" x="4038600"/>
            <a:ext cy="0" cx="457200"/>
          </a:xfrm>
          <a:prstGeom prst="straightConnector1">
            <a:avLst/>
          </a:prstGeom>
          <a:noFill/>
          <a:ln w="9525" cap="flat">
            <a:solidFill>
              <a:schemeClr val="accent1"/>
            </a:solidFill>
            <a:prstDash val="solid"/>
            <a:round/>
            <a:headEnd w="med" len="med" type="none"/>
            <a:tailEnd w="lg" len="lg" type="stealth"/>
          </a:ln>
        </p:spPr>
      </p:cxnSp>
      <p:sp>
        <p:nvSpPr>
          <p:cNvPr id="1250" name="Shape 1250"/>
          <p:cNvSpPr txBox="1"/>
          <p:nvPr/>
        </p:nvSpPr>
        <p:spPr>
          <a:xfrm>
            <a:off y="1969532" x="5181600"/>
            <a:ext cy="646331" cx="1904999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m=8; a; b; c; ratio; x; y;</a:t>
            </a:r>
          </a:p>
        </p:txBody>
      </p:sp>
      <p:sp>
        <p:nvSpPr>
          <p:cNvPr id="1251" name="Shape 1251"/>
          <p:cNvSpPr txBox="1"/>
          <p:nvPr/>
        </p:nvSpPr>
        <p:spPr>
          <a:xfrm>
            <a:off y="1600200" x="5181600"/>
            <a:ext cy="369332" cx="1904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 Table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